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changesInfos/changesInfo1.xml" ContentType="application/vnd.ms-powerpoint.changesinfo+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76" r:id="rId5"/>
    <p:sldMasterId id="2147483681" r:id="rId6"/>
  </p:sldMasterIdLst>
  <p:notesMasterIdLst>
    <p:notesMasterId r:id="rId69"/>
  </p:notesMasterIdLst>
  <p:sldIdLst>
    <p:sldId id="322" r:id="rId7"/>
    <p:sldId id="323" r:id="rId8"/>
    <p:sldId id="324" r:id="rId9"/>
    <p:sldId id="257" r:id="rId10"/>
    <p:sldId id="258" r:id="rId11"/>
    <p:sldId id="259" r:id="rId12"/>
    <p:sldId id="261" r:id="rId13"/>
    <p:sldId id="282" r:id="rId14"/>
    <p:sldId id="262" r:id="rId15"/>
    <p:sldId id="260" r:id="rId16"/>
    <p:sldId id="265" r:id="rId17"/>
    <p:sldId id="266" r:id="rId18"/>
    <p:sldId id="267" r:id="rId19"/>
    <p:sldId id="268" r:id="rId20"/>
    <p:sldId id="269" r:id="rId21"/>
    <p:sldId id="264" r:id="rId22"/>
    <p:sldId id="270" r:id="rId23"/>
    <p:sldId id="280" r:id="rId24"/>
    <p:sldId id="284" r:id="rId25"/>
    <p:sldId id="285" r:id="rId26"/>
    <p:sldId id="286" r:id="rId27"/>
    <p:sldId id="287" r:id="rId28"/>
    <p:sldId id="288" r:id="rId29"/>
    <p:sldId id="289" r:id="rId30"/>
    <p:sldId id="290" r:id="rId31"/>
    <p:sldId id="291" r:id="rId32"/>
    <p:sldId id="292" r:id="rId33"/>
    <p:sldId id="293" r:id="rId34"/>
    <p:sldId id="294" r:id="rId35"/>
    <p:sldId id="295" r:id="rId36"/>
    <p:sldId id="296" r:id="rId37"/>
    <p:sldId id="297" r:id="rId38"/>
    <p:sldId id="298" r:id="rId39"/>
    <p:sldId id="299" r:id="rId40"/>
    <p:sldId id="271" r:id="rId41"/>
    <p:sldId id="279" r:id="rId42"/>
    <p:sldId id="275" r:id="rId43"/>
    <p:sldId id="274" r:id="rId44"/>
    <p:sldId id="273" r:id="rId45"/>
    <p:sldId id="276" r:id="rId46"/>
    <p:sldId id="277" r:id="rId47"/>
    <p:sldId id="317" r:id="rId48"/>
    <p:sldId id="318" r:id="rId49"/>
    <p:sldId id="314" r:id="rId50"/>
    <p:sldId id="315" r:id="rId51"/>
    <p:sldId id="319" r:id="rId52"/>
    <p:sldId id="326" r:id="rId53"/>
    <p:sldId id="327" r:id="rId54"/>
    <p:sldId id="328" r:id="rId55"/>
    <p:sldId id="329" r:id="rId56"/>
    <p:sldId id="337" r:id="rId57"/>
    <p:sldId id="330" r:id="rId58"/>
    <p:sldId id="333" r:id="rId59"/>
    <p:sldId id="334" r:id="rId60"/>
    <p:sldId id="335" r:id="rId61"/>
    <p:sldId id="525" r:id="rId62"/>
    <p:sldId id="526" r:id="rId63"/>
    <p:sldId id="527" r:id="rId64"/>
    <p:sldId id="528" r:id="rId65"/>
    <p:sldId id="529" r:id="rId66"/>
    <p:sldId id="320" r:id="rId67"/>
    <p:sldId id="325" r:id="rId6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0B2FE58-0A6E-4FC8-B667-0F2769A3A0F1}" v="2" dt="2020-05-07T08:18:13.351"/>
    <p1510:client id="{7F08F244-C8A4-4325-A349-89CBAA2DB190}" v="1" dt="2021-07-03T14:58:06.285"/>
  </p1510:revLst>
</p1510:revInfo>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8750" autoAdjust="0"/>
    <p:restoredTop sz="94660"/>
  </p:normalViewPr>
  <p:slideViewPr>
    <p:cSldViewPr snapToGrid="0">
      <p:cViewPr varScale="1">
        <p:scale>
          <a:sx n="88" d="100"/>
          <a:sy n="88" d="100"/>
        </p:scale>
        <p:origin x="782" y="62"/>
      </p:cViewPr>
      <p:guideLst/>
    </p:cSldViewPr>
  </p:slideViewPr>
  <p:notesTextViewPr>
    <p:cViewPr>
      <p:scale>
        <a:sx n="1" d="1"/>
        <a:sy n="1" d="1"/>
      </p:scale>
      <p:origin x="0" y="0"/>
    </p:cViewPr>
  </p:notesTextViewPr>
  <p:notesViewPr>
    <p:cSldViewPr snapToGrid="0">
      <p:cViewPr varScale="1">
        <p:scale>
          <a:sx n="55" d="100"/>
          <a:sy n="55" d="100"/>
        </p:scale>
        <p:origin x="2880" y="84"/>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slide" Target="slides/slide57.xml"/><Relationship Id="rId68" Type="http://schemas.openxmlformats.org/officeDocument/2006/relationships/slide" Target="slides/slide62.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66" Type="http://schemas.openxmlformats.org/officeDocument/2006/relationships/slide" Target="slides/slide60.xml"/><Relationship Id="rId74" Type="http://schemas.microsoft.com/office/2016/11/relationships/changesInfo" Target="changesInfos/changesInfo1.xml"/><Relationship Id="rId5" Type="http://schemas.openxmlformats.org/officeDocument/2006/relationships/slideMaster" Target="slideMasters/slideMaster2.xml"/><Relationship Id="rId61" Type="http://schemas.openxmlformats.org/officeDocument/2006/relationships/slide" Target="slides/slide55.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slide" Target="slides/slide58.xml"/><Relationship Id="rId69" Type="http://schemas.openxmlformats.org/officeDocument/2006/relationships/notesMaster" Target="notesMasters/notesMaster1.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slide" Target="slides/slide6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presProps" Target="presProps.xml"/><Relationship Id="rId75"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 Type="http://schemas.openxmlformats.org/officeDocument/2006/relationships/slide" Target="slides/slide1.xml"/><Relationship Id="rId71"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barasu Venkatachalam" userId="4d51aad5-d1d8-4799-9571-332f775ec2e8" providerId="ADAL" clId="{40B2FE58-0A6E-4FC8-B667-0F2769A3A0F1}"/>
    <pc:docChg chg="custSel addSld delSld modSld">
      <pc:chgData name="Anbarasu Venkatachalam" userId="4d51aad5-d1d8-4799-9571-332f775ec2e8" providerId="ADAL" clId="{40B2FE58-0A6E-4FC8-B667-0F2769A3A0F1}" dt="2020-05-07T08:18:17.908" v="13" actId="2696"/>
      <pc:docMkLst>
        <pc:docMk/>
      </pc:docMkLst>
      <pc:sldChg chg="modSp mod">
        <pc:chgData name="Anbarasu Venkatachalam" userId="4d51aad5-d1d8-4799-9571-332f775ec2e8" providerId="ADAL" clId="{40B2FE58-0A6E-4FC8-B667-0F2769A3A0F1}" dt="2020-04-28T09:08:56.267" v="9" actId="20577"/>
        <pc:sldMkLst>
          <pc:docMk/>
          <pc:sldMk cId="1026936306" sldId="270"/>
        </pc:sldMkLst>
        <pc:spChg chg="mod">
          <ac:chgData name="Anbarasu Venkatachalam" userId="4d51aad5-d1d8-4799-9571-332f775ec2e8" providerId="ADAL" clId="{40B2FE58-0A6E-4FC8-B667-0F2769A3A0F1}" dt="2020-04-28T09:08:56.267" v="9" actId="20577"/>
          <ac:spMkLst>
            <pc:docMk/>
            <pc:sldMk cId="1026936306" sldId="270"/>
            <ac:spMk id="3" creationId="{9625BAB3-4EAA-4AEF-881F-51317CCA29F9}"/>
          </ac:spMkLst>
        </pc:spChg>
      </pc:sldChg>
      <pc:sldChg chg="modSp new del">
        <pc:chgData name="Anbarasu Venkatachalam" userId="4d51aad5-d1d8-4799-9571-332f775ec2e8" providerId="ADAL" clId="{40B2FE58-0A6E-4FC8-B667-0F2769A3A0F1}" dt="2020-05-07T08:18:17.908" v="13" actId="2696"/>
        <pc:sldMkLst>
          <pc:docMk/>
          <pc:sldMk cId="3150351528" sldId="338"/>
        </pc:sldMkLst>
        <pc:spChg chg="mod">
          <ac:chgData name="Anbarasu Venkatachalam" userId="4d51aad5-d1d8-4799-9571-332f775ec2e8" providerId="ADAL" clId="{40B2FE58-0A6E-4FC8-B667-0F2769A3A0F1}" dt="2020-05-07T08:03:55.736" v="11"/>
          <ac:spMkLst>
            <pc:docMk/>
            <pc:sldMk cId="3150351528" sldId="338"/>
            <ac:spMk id="2" creationId="{66D31B7E-4CC4-4FA3-B6DE-47E376219A4C}"/>
          </ac:spMkLst>
        </pc:spChg>
      </pc:sldChg>
      <pc:sldChg chg="add">
        <pc:chgData name="Anbarasu Venkatachalam" userId="4d51aad5-d1d8-4799-9571-332f775ec2e8" providerId="ADAL" clId="{40B2FE58-0A6E-4FC8-B667-0F2769A3A0F1}" dt="2020-05-07T08:18:13.341" v="12"/>
        <pc:sldMkLst>
          <pc:docMk/>
          <pc:sldMk cId="242753188" sldId="525"/>
        </pc:sldMkLst>
      </pc:sldChg>
      <pc:sldChg chg="add">
        <pc:chgData name="Anbarasu Venkatachalam" userId="4d51aad5-d1d8-4799-9571-332f775ec2e8" providerId="ADAL" clId="{40B2FE58-0A6E-4FC8-B667-0F2769A3A0F1}" dt="2020-05-07T08:18:13.341" v="12"/>
        <pc:sldMkLst>
          <pc:docMk/>
          <pc:sldMk cId="2606906355" sldId="526"/>
        </pc:sldMkLst>
      </pc:sldChg>
      <pc:sldChg chg="add">
        <pc:chgData name="Anbarasu Venkatachalam" userId="4d51aad5-d1d8-4799-9571-332f775ec2e8" providerId="ADAL" clId="{40B2FE58-0A6E-4FC8-B667-0F2769A3A0F1}" dt="2020-05-07T08:18:13.341" v="12"/>
        <pc:sldMkLst>
          <pc:docMk/>
          <pc:sldMk cId="4006027918" sldId="527"/>
        </pc:sldMkLst>
      </pc:sldChg>
      <pc:sldChg chg="add">
        <pc:chgData name="Anbarasu Venkatachalam" userId="4d51aad5-d1d8-4799-9571-332f775ec2e8" providerId="ADAL" clId="{40B2FE58-0A6E-4FC8-B667-0F2769A3A0F1}" dt="2020-05-07T08:18:13.341" v="12"/>
        <pc:sldMkLst>
          <pc:docMk/>
          <pc:sldMk cId="2722219444" sldId="528"/>
        </pc:sldMkLst>
      </pc:sldChg>
      <pc:sldChg chg="add">
        <pc:chgData name="Anbarasu Venkatachalam" userId="4d51aad5-d1d8-4799-9571-332f775ec2e8" providerId="ADAL" clId="{40B2FE58-0A6E-4FC8-B667-0F2769A3A0F1}" dt="2020-05-07T08:18:13.341" v="12"/>
        <pc:sldMkLst>
          <pc:docMk/>
          <pc:sldMk cId="3761523539" sldId="529"/>
        </pc:sldMkLst>
      </pc:sldChg>
    </pc:docChg>
  </pc:docChgLst>
  <pc:docChgLst>
    <pc:chgData clId="Web-{7F08F244-C8A4-4325-A349-89CBAA2DB190}"/>
    <pc:docChg chg="modSld">
      <pc:chgData name="" userId="" providerId="" clId="Web-{7F08F244-C8A4-4325-A349-89CBAA2DB190}" dt="2021-07-03T14:58:06.285" v="0" actId="1076"/>
      <pc:docMkLst>
        <pc:docMk/>
      </pc:docMkLst>
      <pc:sldChg chg="modSp">
        <pc:chgData name="" userId="" providerId="" clId="Web-{7F08F244-C8A4-4325-A349-89CBAA2DB190}" dt="2021-07-03T14:58:06.285" v="0" actId="1076"/>
        <pc:sldMkLst>
          <pc:docMk/>
          <pc:sldMk cId="246264971" sldId="322"/>
        </pc:sldMkLst>
        <pc:spChg chg="mod">
          <ac:chgData name="" userId="" providerId="" clId="Web-{7F08F244-C8A4-4325-A349-89CBAA2DB190}" dt="2021-07-03T14:58:06.285" v="0" actId="1076"/>
          <ac:spMkLst>
            <pc:docMk/>
            <pc:sldMk cId="246264971" sldId="322"/>
            <ac:spMk id="6" creationId="{00000000-0000-0000-0000-000000000000}"/>
          </ac:spMkLst>
        </pc:spChg>
      </pc:sldChg>
    </pc:docChg>
  </pc:docChgLst>
  <pc:docChgLst>
    <pc:chgData name="Anbarasu Venkatachalam" userId="4d51aad5-d1d8-4799-9571-332f775ec2e8" providerId="ADAL" clId="{0D031C6A-4194-47DB-9642-EBB9D1BE90D3}"/>
    <pc:docChg chg="modSld">
      <pc:chgData name="Anbarasu Venkatachalam" userId="4d51aad5-d1d8-4799-9571-332f775ec2e8" providerId="ADAL" clId="{0D031C6A-4194-47DB-9642-EBB9D1BE90D3}" dt="2019-11-20T05:05:57.828" v="27" actId="1076"/>
      <pc:docMkLst>
        <pc:docMk/>
      </pc:docMkLst>
      <pc:sldChg chg="modSp">
        <pc:chgData name="Anbarasu Venkatachalam" userId="4d51aad5-d1d8-4799-9571-332f775ec2e8" providerId="ADAL" clId="{0D031C6A-4194-47DB-9642-EBB9D1BE90D3}" dt="2019-11-20T04:46:17.319" v="23" actId="255"/>
        <pc:sldMkLst>
          <pc:docMk/>
          <pc:sldMk cId="2776325763" sldId="320"/>
        </pc:sldMkLst>
        <pc:spChg chg="mod">
          <ac:chgData name="Anbarasu Venkatachalam" userId="4d51aad5-d1d8-4799-9571-332f775ec2e8" providerId="ADAL" clId="{0D031C6A-4194-47DB-9642-EBB9D1BE90D3}" dt="2019-11-20T04:46:17.319" v="23" actId="255"/>
          <ac:spMkLst>
            <pc:docMk/>
            <pc:sldMk cId="2776325763" sldId="320"/>
            <ac:spMk id="129026" creationId="{00000000-0000-0000-0000-000000000000}"/>
          </ac:spMkLst>
        </pc:spChg>
      </pc:sldChg>
      <pc:sldChg chg="modSp">
        <pc:chgData name="Anbarasu Venkatachalam" userId="4d51aad5-d1d8-4799-9571-332f775ec2e8" providerId="ADAL" clId="{0D031C6A-4194-47DB-9642-EBB9D1BE90D3}" dt="2019-11-20T04:05:55.439" v="8" actId="14100"/>
        <pc:sldMkLst>
          <pc:docMk/>
          <pc:sldMk cId="3141452862" sldId="328"/>
        </pc:sldMkLst>
        <pc:picChg chg="mod">
          <ac:chgData name="Anbarasu Venkatachalam" userId="4d51aad5-d1d8-4799-9571-332f775ec2e8" providerId="ADAL" clId="{0D031C6A-4194-47DB-9642-EBB9D1BE90D3}" dt="2019-11-20T04:05:55.439" v="8" actId="14100"/>
          <ac:picMkLst>
            <pc:docMk/>
            <pc:sldMk cId="3141452862" sldId="328"/>
            <ac:picMk id="3" creationId="{E463A469-3AA1-46ED-92AA-0F12AA5ED127}"/>
          </ac:picMkLst>
        </pc:picChg>
      </pc:sldChg>
      <pc:sldChg chg="modSp">
        <pc:chgData name="Anbarasu Venkatachalam" userId="4d51aad5-d1d8-4799-9571-332f775ec2e8" providerId="ADAL" clId="{0D031C6A-4194-47DB-9642-EBB9D1BE90D3}" dt="2019-11-20T05:05:57.828" v="27" actId="1076"/>
        <pc:sldMkLst>
          <pc:docMk/>
          <pc:sldMk cId="467904355" sldId="333"/>
        </pc:sldMkLst>
        <pc:spChg chg="mod">
          <ac:chgData name="Anbarasu Venkatachalam" userId="4d51aad5-d1d8-4799-9571-332f775ec2e8" providerId="ADAL" clId="{0D031C6A-4194-47DB-9642-EBB9D1BE90D3}" dt="2019-11-20T05:05:57.828" v="27" actId="1076"/>
          <ac:spMkLst>
            <pc:docMk/>
            <pc:sldMk cId="467904355" sldId="333"/>
            <ac:spMk id="12"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6998294-488D-43AF-9CA3-E6E4AADACEAB}" type="datetimeFigureOut">
              <a:rPr lang="en-IN" smtClean="0"/>
              <a:t>10-07-2021</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67D4119-612D-4584-9A73-DF33510E395E}" type="slidenum">
              <a:rPr lang="en-IN" smtClean="0"/>
              <a:t>‹#›</a:t>
            </a:fld>
            <a:endParaRPr lang="en-IN"/>
          </a:p>
        </p:txBody>
      </p:sp>
    </p:spTree>
    <p:extLst>
      <p:ext uri="{BB962C8B-B14F-4D97-AF65-F5344CB8AC3E}">
        <p14:creationId xmlns:p14="http://schemas.microsoft.com/office/powerpoint/2010/main" val="20198108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Image Placeholder 1"/>
          <p:cNvSpPr>
            <a:spLocks noGrp="1" noRot="1" noChangeAspect="1"/>
          </p:cNvSpPr>
          <p:nvPr>
            <p:ph type="sldImg"/>
          </p:nvPr>
        </p:nvSpPr>
        <p:spPr bwMode="auto">
          <a:xfrm>
            <a:off x="381000" y="685800"/>
            <a:ext cx="6096000" cy="3429000"/>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3482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just">
              <a:spcBef>
                <a:spcPct val="30000"/>
              </a:spcBef>
              <a:defRPr sz="1200">
                <a:solidFill>
                  <a:schemeClr val="tx1"/>
                </a:solidFill>
                <a:latin typeface="Calibri" panose="020F0502020204030204" pitchFamily="34" charset="0"/>
              </a:defRPr>
            </a:lvl1pPr>
            <a:lvl2pPr marL="742950" indent="-285750" algn="just">
              <a:spcBef>
                <a:spcPct val="30000"/>
              </a:spcBef>
              <a:defRPr sz="1200">
                <a:solidFill>
                  <a:schemeClr val="tx1"/>
                </a:solidFill>
                <a:latin typeface="Calibri" panose="020F0502020204030204" pitchFamily="34" charset="0"/>
              </a:defRPr>
            </a:lvl2pPr>
            <a:lvl3pPr marL="1143000" indent="-228600" algn="just">
              <a:spcBef>
                <a:spcPct val="30000"/>
              </a:spcBef>
              <a:defRPr sz="1200">
                <a:solidFill>
                  <a:schemeClr val="tx1"/>
                </a:solidFill>
                <a:latin typeface="Calibri" panose="020F0502020204030204" pitchFamily="34" charset="0"/>
              </a:defRPr>
            </a:lvl3pPr>
            <a:lvl4pPr marL="1600200" indent="-228600" algn="just">
              <a:spcBef>
                <a:spcPct val="30000"/>
              </a:spcBef>
              <a:defRPr sz="1200">
                <a:solidFill>
                  <a:schemeClr val="tx1"/>
                </a:solidFill>
                <a:latin typeface="Calibri" panose="020F0502020204030204" pitchFamily="34" charset="0"/>
              </a:defRPr>
            </a:lvl4pPr>
            <a:lvl5pPr marL="2057400" indent="-228600" algn="just">
              <a:spcBef>
                <a:spcPct val="30000"/>
              </a:spcBef>
              <a:defRPr sz="1200">
                <a:solidFill>
                  <a:schemeClr val="tx1"/>
                </a:solidFill>
                <a:latin typeface="Calibri" panose="020F0502020204030204" pitchFamily="34" charset="0"/>
              </a:defRPr>
            </a:lvl5pPr>
            <a:lvl6pPr marL="2514600" indent="-228600" algn="just" defTabSz="4572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algn="just" defTabSz="4572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algn="just" defTabSz="4572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algn="just" defTabSz="457200" eaLnBrk="0" fontAlgn="base" hangingPunct="0">
              <a:spcBef>
                <a:spcPct val="30000"/>
              </a:spcBef>
              <a:spcAft>
                <a:spcPct val="0"/>
              </a:spcAft>
              <a:defRPr sz="1200">
                <a:solidFill>
                  <a:schemeClr val="tx1"/>
                </a:solidFill>
                <a:latin typeface="Calibri" panose="020F0502020204030204" pitchFamily="34" charset="0"/>
              </a:defRPr>
            </a:lvl9pPr>
          </a:lstStyle>
          <a:p>
            <a:pPr algn="r">
              <a:spcBef>
                <a:spcPct val="0"/>
              </a:spcBef>
            </a:pPr>
            <a:fld id="{055FF86C-D063-4970-AD1F-2333A565B21C}" type="slidenum">
              <a:rPr lang="en-US" altLang="en-US"/>
              <a:pPr algn="r">
                <a:spcBef>
                  <a:spcPct val="0"/>
                </a:spcBef>
              </a:pPr>
              <a:t>8</a:t>
            </a:fld>
            <a:endParaRPr lang="en-US" altLang="en-US"/>
          </a:p>
        </p:txBody>
      </p:sp>
    </p:spTree>
    <p:extLst>
      <p:ext uri="{BB962C8B-B14F-4D97-AF65-F5344CB8AC3E}">
        <p14:creationId xmlns:p14="http://schemas.microsoft.com/office/powerpoint/2010/main" val="19924484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Slide Image Placeholder 1"/>
          <p:cNvSpPr>
            <a:spLocks noGrp="1" noRot="1" noChangeAspect="1"/>
          </p:cNvSpPr>
          <p:nvPr>
            <p:ph type="sldImg"/>
          </p:nvPr>
        </p:nvSpPr>
        <p:spPr bwMode="auto">
          <a:xfrm>
            <a:off x="381000" y="685800"/>
            <a:ext cx="6096000" cy="3429000"/>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909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8909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just">
              <a:spcBef>
                <a:spcPct val="30000"/>
              </a:spcBef>
              <a:defRPr sz="1200">
                <a:solidFill>
                  <a:schemeClr val="tx1"/>
                </a:solidFill>
                <a:latin typeface="Calibri" panose="020F0502020204030204" pitchFamily="34" charset="0"/>
              </a:defRPr>
            </a:lvl1pPr>
            <a:lvl2pPr marL="742950" indent="-285750" algn="just">
              <a:spcBef>
                <a:spcPct val="30000"/>
              </a:spcBef>
              <a:defRPr sz="1200">
                <a:solidFill>
                  <a:schemeClr val="tx1"/>
                </a:solidFill>
                <a:latin typeface="Calibri" panose="020F0502020204030204" pitchFamily="34" charset="0"/>
              </a:defRPr>
            </a:lvl2pPr>
            <a:lvl3pPr marL="1143000" indent="-228600" algn="just">
              <a:spcBef>
                <a:spcPct val="30000"/>
              </a:spcBef>
              <a:defRPr sz="1200">
                <a:solidFill>
                  <a:schemeClr val="tx1"/>
                </a:solidFill>
                <a:latin typeface="Calibri" panose="020F0502020204030204" pitchFamily="34" charset="0"/>
              </a:defRPr>
            </a:lvl3pPr>
            <a:lvl4pPr marL="1600200" indent="-228600" algn="just">
              <a:spcBef>
                <a:spcPct val="30000"/>
              </a:spcBef>
              <a:defRPr sz="1200">
                <a:solidFill>
                  <a:schemeClr val="tx1"/>
                </a:solidFill>
                <a:latin typeface="Calibri" panose="020F0502020204030204" pitchFamily="34" charset="0"/>
              </a:defRPr>
            </a:lvl4pPr>
            <a:lvl5pPr marL="2057400" indent="-228600" algn="just">
              <a:spcBef>
                <a:spcPct val="30000"/>
              </a:spcBef>
              <a:defRPr sz="1200">
                <a:solidFill>
                  <a:schemeClr val="tx1"/>
                </a:solidFill>
                <a:latin typeface="Calibri" panose="020F0502020204030204" pitchFamily="34" charset="0"/>
              </a:defRPr>
            </a:lvl5pPr>
            <a:lvl6pPr marL="2514600" indent="-228600" algn="just" defTabSz="4572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algn="just" defTabSz="4572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algn="just" defTabSz="4572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algn="just" defTabSz="457200" eaLnBrk="0" fontAlgn="base" hangingPunct="0">
              <a:spcBef>
                <a:spcPct val="30000"/>
              </a:spcBef>
              <a:spcAft>
                <a:spcPct val="0"/>
              </a:spcAft>
              <a:defRPr sz="1200">
                <a:solidFill>
                  <a:schemeClr val="tx1"/>
                </a:solidFill>
                <a:latin typeface="Calibri" panose="020F0502020204030204" pitchFamily="34" charset="0"/>
              </a:defRPr>
            </a:lvl9pPr>
          </a:lstStyle>
          <a:p>
            <a:pPr algn="r">
              <a:spcBef>
                <a:spcPct val="0"/>
              </a:spcBef>
            </a:pPr>
            <a:fld id="{48E41F69-2456-4DD0-AE9F-53D8020734F3}" type="slidenum">
              <a:rPr lang="en-US" altLang="en-US"/>
              <a:pPr algn="r">
                <a:spcBef>
                  <a:spcPct val="0"/>
                </a:spcBef>
              </a:pPr>
              <a:t>27</a:t>
            </a:fld>
            <a:endParaRPr lang="en-US" altLang="en-US"/>
          </a:p>
        </p:txBody>
      </p:sp>
    </p:spTree>
    <p:extLst>
      <p:ext uri="{BB962C8B-B14F-4D97-AF65-F5344CB8AC3E}">
        <p14:creationId xmlns:p14="http://schemas.microsoft.com/office/powerpoint/2010/main" val="31926982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Slide Image Placeholder 1"/>
          <p:cNvSpPr>
            <a:spLocks noGrp="1" noRot="1" noChangeAspect="1"/>
          </p:cNvSpPr>
          <p:nvPr>
            <p:ph type="sldImg"/>
          </p:nvPr>
        </p:nvSpPr>
        <p:spPr bwMode="auto">
          <a:xfrm>
            <a:off x="381000" y="685800"/>
            <a:ext cx="6096000" cy="3429000"/>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11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9114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just">
              <a:spcBef>
                <a:spcPct val="30000"/>
              </a:spcBef>
              <a:defRPr sz="1200">
                <a:solidFill>
                  <a:schemeClr val="tx1"/>
                </a:solidFill>
                <a:latin typeface="Calibri" panose="020F0502020204030204" pitchFamily="34" charset="0"/>
              </a:defRPr>
            </a:lvl1pPr>
            <a:lvl2pPr marL="742950" indent="-285750" algn="just">
              <a:spcBef>
                <a:spcPct val="30000"/>
              </a:spcBef>
              <a:defRPr sz="1200">
                <a:solidFill>
                  <a:schemeClr val="tx1"/>
                </a:solidFill>
                <a:latin typeface="Calibri" panose="020F0502020204030204" pitchFamily="34" charset="0"/>
              </a:defRPr>
            </a:lvl2pPr>
            <a:lvl3pPr marL="1143000" indent="-228600" algn="just">
              <a:spcBef>
                <a:spcPct val="30000"/>
              </a:spcBef>
              <a:defRPr sz="1200">
                <a:solidFill>
                  <a:schemeClr val="tx1"/>
                </a:solidFill>
                <a:latin typeface="Calibri" panose="020F0502020204030204" pitchFamily="34" charset="0"/>
              </a:defRPr>
            </a:lvl3pPr>
            <a:lvl4pPr marL="1600200" indent="-228600" algn="just">
              <a:spcBef>
                <a:spcPct val="30000"/>
              </a:spcBef>
              <a:defRPr sz="1200">
                <a:solidFill>
                  <a:schemeClr val="tx1"/>
                </a:solidFill>
                <a:latin typeface="Calibri" panose="020F0502020204030204" pitchFamily="34" charset="0"/>
              </a:defRPr>
            </a:lvl4pPr>
            <a:lvl5pPr marL="2057400" indent="-228600" algn="just">
              <a:spcBef>
                <a:spcPct val="30000"/>
              </a:spcBef>
              <a:defRPr sz="1200">
                <a:solidFill>
                  <a:schemeClr val="tx1"/>
                </a:solidFill>
                <a:latin typeface="Calibri" panose="020F0502020204030204" pitchFamily="34" charset="0"/>
              </a:defRPr>
            </a:lvl5pPr>
            <a:lvl6pPr marL="2514600" indent="-228600" algn="just" defTabSz="4572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algn="just" defTabSz="4572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algn="just" defTabSz="4572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algn="just" defTabSz="457200" eaLnBrk="0" fontAlgn="base" hangingPunct="0">
              <a:spcBef>
                <a:spcPct val="30000"/>
              </a:spcBef>
              <a:spcAft>
                <a:spcPct val="0"/>
              </a:spcAft>
              <a:defRPr sz="1200">
                <a:solidFill>
                  <a:schemeClr val="tx1"/>
                </a:solidFill>
                <a:latin typeface="Calibri" panose="020F0502020204030204" pitchFamily="34" charset="0"/>
              </a:defRPr>
            </a:lvl9pPr>
          </a:lstStyle>
          <a:p>
            <a:pPr algn="r">
              <a:spcBef>
                <a:spcPct val="0"/>
              </a:spcBef>
            </a:pPr>
            <a:fld id="{25AA2D6B-5C25-4FE0-BF3B-9797AC443C01}" type="slidenum">
              <a:rPr lang="en-US" altLang="en-US"/>
              <a:pPr algn="r">
                <a:spcBef>
                  <a:spcPct val="0"/>
                </a:spcBef>
              </a:pPr>
              <a:t>28</a:t>
            </a:fld>
            <a:endParaRPr lang="en-US" altLang="en-US"/>
          </a:p>
        </p:txBody>
      </p:sp>
    </p:spTree>
    <p:extLst>
      <p:ext uri="{BB962C8B-B14F-4D97-AF65-F5344CB8AC3E}">
        <p14:creationId xmlns:p14="http://schemas.microsoft.com/office/powerpoint/2010/main" val="32170957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Slide Image Placeholder 1"/>
          <p:cNvSpPr>
            <a:spLocks noGrp="1" noRot="1" noChangeAspect="1"/>
          </p:cNvSpPr>
          <p:nvPr>
            <p:ph type="sldImg"/>
          </p:nvPr>
        </p:nvSpPr>
        <p:spPr bwMode="auto">
          <a:xfrm>
            <a:off x="381000" y="685800"/>
            <a:ext cx="6096000" cy="3429000"/>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318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9318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just">
              <a:spcBef>
                <a:spcPct val="30000"/>
              </a:spcBef>
              <a:defRPr sz="1200">
                <a:solidFill>
                  <a:schemeClr val="tx1"/>
                </a:solidFill>
                <a:latin typeface="Calibri" panose="020F0502020204030204" pitchFamily="34" charset="0"/>
              </a:defRPr>
            </a:lvl1pPr>
            <a:lvl2pPr marL="742950" indent="-285750" algn="just">
              <a:spcBef>
                <a:spcPct val="30000"/>
              </a:spcBef>
              <a:defRPr sz="1200">
                <a:solidFill>
                  <a:schemeClr val="tx1"/>
                </a:solidFill>
                <a:latin typeface="Calibri" panose="020F0502020204030204" pitchFamily="34" charset="0"/>
              </a:defRPr>
            </a:lvl2pPr>
            <a:lvl3pPr marL="1143000" indent="-228600" algn="just">
              <a:spcBef>
                <a:spcPct val="30000"/>
              </a:spcBef>
              <a:defRPr sz="1200">
                <a:solidFill>
                  <a:schemeClr val="tx1"/>
                </a:solidFill>
                <a:latin typeface="Calibri" panose="020F0502020204030204" pitchFamily="34" charset="0"/>
              </a:defRPr>
            </a:lvl3pPr>
            <a:lvl4pPr marL="1600200" indent="-228600" algn="just">
              <a:spcBef>
                <a:spcPct val="30000"/>
              </a:spcBef>
              <a:defRPr sz="1200">
                <a:solidFill>
                  <a:schemeClr val="tx1"/>
                </a:solidFill>
                <a:latin typeface="Calibri" panose="020F0502020204030204" pitchFamily="34" charset="0"/>
              </a:defRPr>
            </a:lvl4pPr>
            <a:lvl5pPr marL="2057400" indent="-228600" algn="just">
              <a:spcBef>
                <a:spcPct val="30000"/>
              </a:spcBef>
              <a:defRPr sz="1200">
                <a:solidFill>
                  <a:schemeClr val="tx1"/>
                </a:solidFill>
                <a:latin typeface="Calibri" panose="020F0502020204030204" pitchFamily="34" charset="0"/>
              </a:defRPr>
            </a:lvl5pPr>
            <a:lvl6pPr marL="2514600" indent="-228600" algn="just" defTabSz="4572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algn="just" defTabSz="4572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algn="just" defTabSz="4572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algn="just" defTabSz="457200" eaLnBrk="0" fontAlgn="base" hangingPunct="0">
              <a:spcBef>
                <a:spcPct val="30000"/>
              </a:spcBef>
              <a:spcAft>
                <a:spcPct val="0"/>
              </a:spcAft>
              <a:defRPr sz="1200">
                <a:solidFill>
                  <a:schemeClr val="tx1"/>
                </a:solidFill>
                <a:latin typeface="Calibri" panose="020F0502020204030204" pitchFamily="34" charset="0"/>
              </a:defRPr>
            </a:lvl9pPr>
          </a:lstStyle>
          <a:p>
            <a:pPr algn="r">
              <a:spcBef>
                <a:spcPct val="0"/>
              </a:spcBef>
            </a:pPr>
            <a:fld id="{E3A4CA17-4FE5-4654-9E0B-7304CA64DF90}" type="slidenum">
              <a:rPr lang="en-US" altLang="en-US"/>
              <a:pPr algn="r">
                <a:spcBef>
                  <a:spcPct val="0"/>
                </a:spcBef>
              </a:pPr>
              <a:t>29</a:t>
            </a:fld>
            <a:endParaRPr lang="en-US" altLang="en-US"/>
          </a:p>
        </p:txBody>
      </p:sp>
    </p:spTree>
    <p:extLst>
      <p:ext uri="{BB962C8B-B14F-4D97-AF65-F5344CB8AC3E}">
        <p14:creationId xmlns:p14="http://schemas.microsoft.com/office/powerpoint/2010/main" val="37783584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Slide Image Placeholder 1"/>
          <p:cNvSpPr>
            <a:spLocks noGrp="1" noRot="1" noChangeAspect="1"/>
          </p:cNvSpPr>
          <p:nvPr>
            <p:ph type="sldImg"/>
          </p:nvPr>
        </p:nvSpPr>
        <p:spPr bwMode="auto">
          <a:xfrm>
            <a:off x="381000" y="685800"/>
            <a:ext cx="6096000" cy="3429000"/>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52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9523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just">
              <a:spcBef>
                <a:spcPct val="30000"/>
              </a:spcBef>
              <a:defRPr sz="1200">
                <a:solidFill>
                  <a:schemeClr val="tx1"/>
                </a:solidFill>
                <a:latin typeface="Calibri" panose="020F0502020204030204" pitchFamily="34" charset="0"/>
              </a:defRPr>
            </a:lvl1pPr>
            <a:lvl2pPr marL="742950" indent="-285750" algn="just">
              <a:spcBef>
                <a:spcPct val="30000"/>
              </a:spcBef>
              <a:defRPr sz="1200">
                <a:solidFill>
                  <a:schemeClr val="tx1"/>
                </a:solidFill>
                <a:latin typeface="Calibri" panose="020F0502020204030204" pitchFamily="34" charset="0"/>
              </a:defRPr>
            </a:lvl2pPr>
            <a:lvl3pPr marL="1143000" indent="-228600" algn="just">
              <a:spcBef>
                <a:spcPct val="30000"/>
              </a:spcBef>
              <a:defRPr sz="1200">
                <a:solidFill>
                  <a:schemeClr val="tx1"/>
                </a:solidFill>
                <a:latin typeface="Calibri" panose="020F0502020204030204" pitchFamily="34" charset="0"/>
              </a:defRPr>
            </a:lvl3pPr>
            <a:lvl4pPr marL="1600200" indent="-228600" algn="just">
              <a:spcBef>
                <a:spcPct val="30000"/>
              </a:spcBef>
              <a:defRPr sz="1200">
                <a:solidFill>
                  <a:schemeClr val="tx1"/>
                </a:solidFill>
                <a:latin typeface="Calibri" panose="020F0502020204030204" pitchFamily="34" charset="0"/>
              </a:defRPr>
            </a:lvl4pPr>
            <a:lvl5pPr marL="2057400" indent="-228600" algn="just">
              <a:spcBef>
                <a:spcPct val="30000"/>
              </a:spcBef>
              <a:defRPr sz="1200">
                <a:solidFill>
                  <a:schemeClr val="tx1"/>
                </a:solidFill>
                <a:latin typeface="Calibri" panose="020F0502020204030204" pitchFamily="34" charset="0"/>
              </a:defRPr>
            </a:lvl5pPr>
            <a:lvl6pPr marL="2514600" indent="-228600" algn="just" defTabSz="4572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algn="just" defTabSz="4572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algn="just" defTabSz="4572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algn="just" defTabSz="457200" eaLnBrk="0" fontAlgn="base" hangingPunct="0">
              <a:spcBef>
                <a:spcPct val="30000"/>
              </a:spcBef>
              <a:spcAft>
                <a:spcPct val="0"/>
              </a:spcAft>
              <a:defRPr sz="1200">
                <a:solidFill>
                  <a:schemeClr val="tx1"/>
                </a:solidFill>
                <a:latin typeface="Calibri" panose="020F0502020204030204" pitchFamily="34" charset="0"/>
              </a:defRPr>
            </a:lvl9pPr>
          </a:lstStyle>
          <a:p>
            <a:pPr algn="r">
              <a:spcBef>
                <a:spcPct val="0"/>
              </a:spcBef>
            </a:pPr>
            <a:fld id="{48F5399C-03E9-4066-A860-59B4D726F9DE}" type="slidenum">
              <a:rPr lang="en-US" altLang="en-US"/>
              <a:pPr algn="r">
                <a:spcBef>
                  <a:spcPct val="0"/>
                </a:spcBef>
              </a:pPr>
              <a:t>30</a:t>
            </a:fld>
            <a:endParaRPr lang="en-US" altLang="en-US"/>
          </a:p>
        </p:txBody>
      </p:sp>
    </p:spTree>
    <p:extLst>
      <p:ext uri="{BB962C8B-B14F-4D97-AF65-F5344CB8AC3E}">
        <p14:creationId xmlns:p14="http://schemas.microsoft.com/office/powerpoint/2010/main" val="19730538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Slide Image Placeholder 1"/>
          <p:cNvSpPr>
            <a:spLocks noGrp="1" noRot="1" noChangeAspect="1"/>
          </p:cNvSpPr>
          <p:nvPr>
            <p:ph type="sldImg"/>
          </p:nvPr>
        </p:nvSpPr>
        <p:spPr bwMode="auto">
          <a:xfrm>
            <a:off x="381000" y="685800"/>
            <a:ext cx="6096000" cy="3429000"/>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72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9728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just">
              <a:spcBef>
                <a:spcPct val="30000"/>
              </a:spcBef>
              <a:defRPr sz="1200">
                <a:solidFill>
                  <a:schemeClr val="tx1"/>
                </a:solidFill>
                <a:latin typeface="Calibri" panose="020F0502020204030204" pitchFamily="34" charset="0"/>
              </a:defRPr>
            </a:lvl1pPr>
            <a:lvl2pPr marL="742950" indent="-285750" algn="just">
              <a:spcBef>
                <a:spcPct val="30000"/>
              </a:spcBef>
              <a:defRPr sz="1200">
                <a:solidFill>
                  <a:schemeClr val="tx1"/>
                </a:solidFill>
                <a:latin typeface="Calibri" panose="020F0502020204030204" pitchFamily="34" charset="0"/>
              </a:defRPr>
            </a:lvl2pPr>
            <a:lvl3pPr marL="1143000" indent="-228600" algn="just">
              <a:spcBef>
                <a:spcPct val="30000"/>
              </a:spcBef>
              <a:defRPr sz="1200">
                <a:solidFill>
                  <a:schemeClr val="tx1"/>
                </a:solidFill>
                <a:latin typeface="Calibri" panose="020F0502020204030204" pitchFamily="34" charset="0"/>
              </a:defRPr>
            </a:lvl3pPr>
            <a:lvl4pPr marL="1600200" indent="-228600" algn="just">
              <a:spcBef>
                <a:spcPct val="30000"/>
              </a:spcBef>
              <a:defRPr sz="1200">
                <a:solidFill>
                  <a:schemeClr val="tx1"/>
                </a:solidFill>
                <a:latin typeface="Calibri" panose="020F0502020204030204" pitchFamily="34" charset="0"/>
              </a:defRPr>
            </a:lvl4pPr>
            <a:lvl5pPr marL="2057400" indent="-228600" algn="just">
              <a:spcBef>
                <a:spcPct val="30000"/>
              </a:spcBef>
              <a:defRPr sz="1200">
                <a:solidFill>
                  <a:schemeClr val="tx1"/>
                </a:solidFill>
                <a:latin typeface="Calibri" panose="020F0502020204030204" pitchFamily="34" charset="0"/>
              </a:defRPr>
            </a:lvl5pPr>
            <a:lvl6pPr marL="2514600" indent="-228600" algn="just" defTabSz="4572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algn="just" defTabSz="4572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algn="just" defTabSz="4572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algn="just" defTabSz="457200" eaLnBrk="0" fontAlgn="base" hangingPunct="0">
              <a:spcBef>
                <a:spcPct val="30000"/>
              </a:spcBef>
              <a:spcAft>
                <a:spcPct val="0"/>
              </a:spcAft>
              <a:defRPr sz="1200">
                <a:solidFill>
                  <a:schemeClr val="tx1"/>
                </a:solidFill>
                <a:latin typeface="Calibri" panose="020F0502020204030204" pitchFamily="34" charset="0"/>
              </a:defRPr>
            </a:lvl9pPr>
          </a:lstStyle>
          <a:p>
            <a:pPr algn="r">
              <a:spcBef>
                <a:spcPct val="0"/>
              </a:spcBef>
            </a:pPr>
            <a:fld id="{0CED70A5-1DD7-45B8-A611-D92468F65CBA}" type="slidenum">
              <a:rPr lang="en-US" altLang="en-US"/>
              <a:pPr algn="r">
                <a:spcBef>
                  <a:spcPct val="0"/>
                </a:spcBef>
              </a:pPr>
              <a:t>31</a:t>
            </a:fld>
            <a:endParaRPr lang="en-US" altLang="en-US"/>
          </a:p>
        </p:txBody>
      </p:sp>
    </p:spTree>
    <p:extLst>
      <p:ext uri="{BB962C8B-B14F-4D97-AF65-F5344CB8AC3E}">
        <p14:creationId xmlns:p14="http://schemas.microsoft.com/office/powerpoint/2010/main" val="42465861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Slide Image Placeholder 1"/>
          <p:cNvSpPr>
            <a:spLocks noGrp="1" noRot="1" noChangeAspect="1"/>
          </p:cNvSpPr>
          <p:nvPr>
            <p:ph type="sldImg"/>
          </p:nvPr>
        </p:nvSpPr>
        <p:spPr bwMode="auto">
          <a:xfrm>
            <a:off x="381000" y="685800"/>
            <a:ext cx="6096000" cy="3429000"/>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93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9933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just">
              <a:spcBef>
                <a:spcPct val="30000"/>
              </a:spcBef>
              <a:defRPr sz="1200">
                <a:solidFill>
                  <a:schemeClr val="tx1"/>
                </a:solidFill>
                <a:latin typeface="Calibri" panose="020F0502020204030204" pitchFamily="34" charset="0"/>
              </a:defRPr>
            </a:lvl1pPr>
            <a:lvl2pPr marL="742950" indent="-285750" algn="just">
              <a:spcBef>
                <a:spcPct val="30000"/>
              </a:spcBef>
              <a:defRPr sz="1200">
                <a:solidFill>
                  <a:schemeClr val="tx1"/>
                </a:solidFill>
                <a:latin typeface="Calibri" panose="020F0502020204030204" pitchFamily="34" charset="0"/>
              </a:defRPr>
            </a:lvl2pPr>
            <a:lvl3pPr marL="1143000" indent="-228600" algn="just">
              <a:spcBef>
                <a:spcPct val="30000"/>
              </a:spcBef>
              <a:defRPr sz="1200">
                <a:solidFill>
                  <a:schemeClr val="tx1"/>
                </a:solidFill>
                <a:latin typeface="Calibri" panose="020F0502020204030204" pitchFamily="34" charset="0"/>
              </a:defRPr>
            </a:lvl3pPr>
            <a:lvl4pPr marL="1600200" indent="-228600" algn="just">
              <a:spcBef>
                <a:spcPct val="30000"/>
              </a:spcBef>
              <a:defRPr sz="1200">
                <a:solidFill>
                  <a:schemeClr val="tx1"/>
                </a:solidFill>
                <a:latin typeface="Calibri" panose="020F0502020204030204" pitchFamily="34" charset="0"/>
              </a:defRPr>
            </a:lvl4pPr>
            <a:lvl5pPr marL="2057400" indent="-228600" algn="just">
              <a:spcBef>
                <a:spcPct val="30000"/>
              </a:spcBef>
              <a:defRPr sz="1200">
                <a:solidFill>
                  <a:schemeClr val="tx1"/>
                </a:solidFill>
                <a:latin typeface="Calibri" panose="020F0502020204030204" pitchFamily="34" charset="0"/>
              </a:defRPr>
            </a:lvl5pPr>
            <a:lvl6pPr marL="2514600" indent="-228600" algn="just" defTabSz="4572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algn="just" defTabSz="4572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algn="just" defTabSz="4572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algn="just" defTabSz="457200" eaLnBrk="0" fontAlgn="base" hangingPunct="0">
              <a:spcBef>
                <a:spcPct val="30000"/>
              </a:spcBef>
              <a:spcAft>
                <a:spcPct val="0"/>
              </a:spcAft>
              <a:defRPr sz="1200">
                <a:solidFill>
                  <a:schemeClr val="tx1"/>
                </a:solidFill>
                <a:latin typeface="Calibri" panose="020F0502020204030204" pitchFamily="34" charset="0"/>
              </a:defRPr>
            </a:lvl9pPr>
          </a:lstStyle>
          <a:p>
            <a:pPr algn="r">
              <a:spcBef>
                <a:spcPct val="0"/>
              </a:spcBef>
            </a:pPr>
            <a:fld id="{05587F9F-DBCE-4AF6-BFF1-3F7E70C52CE0}" type="slidenum">
              <a:rPr lang="en-US" altLang="en-US"/>
              <a:pPr algn="r">
                <a:spcBef>
                  <a:spcPct val="0"/>
                </a:spcBef>
              </a:pPr>
              <a:t>32</a:t>
            </a:fld>
            <a:endParaRPr lang="en-US" altLang="en-US"/>
          </a:p>
        </p:txBody>
      </p:sp>
    </p:spTree>
    <p:extLst>
      <p:ext uri="{BB962C8B-B14F-4D97-AF65-F5344CB8AC3E}">
        <p14:creationId xmlns:p14="http://schemas.microsoft.com/office/powerpoint/2010/main" val="2787680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Slide Image Placeholder 1"/>
          <p:cNvSpPr>
            <a:spLocks noGrp="1" noRot="1" noChangeAspect="1"/>
          </p:cNvSpPr>
          <p:nvPr>
            <p:ph type="sldImg"/>
          </p:nvPr>
        </p:nvSpPr>
        <p:spPr bwMode="auto">
          <a:xfrm>
            <a:off x="381000" y="685800"/>
            <a:ext cx="6096000" cy="3429000"/>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13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10138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just">
              <a:spcBef>
                <a:spcPct val="30000"/>
              </a:spcBef>
              <a:defRPr sz="1200">
                <a:solidFill>
                  <a:schemeClr val="tx1"/>
                </a:solidFill>
                <a:latin typeface="Calibri" panose="020F0502020204030204" pitchFamily="34" charset="0"/>
              </a:defRPr>
            </a:lvl1pPr>
            <a:lvl2pPr marL="742950" indent="-285750" algn="just">
              <a:spcBef>
                <a:spcPct val="30000"/>
              </a:spcBef>
              <a:defRPr sz="1200">
                <a:solidFill>
                  <a:schemeClr val="tx1"/>
                </a:solidFill>
                <a:latin typeface="Calibri" panose="020F0502020204030204" pitchFamily="34" charset="0"/>
              </a:defRPr>
            </a:lvl2pPr>
            <a:lvl3pPr marL="1143000" indent="-228600" algn="just">
              <a:spcBef>
                <a:spcPct val="30000"/>
              </a:spcBef>
              <a:defRPr sz="1200">
                <a:solidFill>
                  <a:schemeClr val="tx1"/>
                </a:solidFill>
                <a:latin typeface="Calibri" panose="020F0502020204030204" pitchFamily="34" charset="0"/>
              </a:defRPr>
            </a:lvl3pPr>
            <a:lvl4pPr marL="1600200" indent="-228600" algn="just">
              <a:spcBef>
                <a:spcPct val="30000"/>
              </a:spcBef>
              <a:defRPr sz="1200">
                <a:solidFill>
                  <a:schemeClr val="tx1"/>
                </a:solidFill>
                <a:latin typeface="Calibri" panose="020F0502020204030204" pitchFamily="34" charset="0"/>
              </a:defRPr>
            </a:lvl4pPr>
            <a:lvl5pPr marL="2057400" indent="-228600" algn="just">
              <a:spcBef>
                <a:spcPct val="30000"/>
              </a:spcBef>
              <a:defRPr sz="1200">
                <a:solidFill>
                  <a:schemeClr val="tx1"/>
                </a:solidFill>
                <a:latin typeface="Calibri" panose="020F0502020204030204" pitchFamily="34" charset="0"/>
              </a:defRPr>
            </a:lvl5pPr>
            <a:lvl6pPr marL="2514600" indent="-228600" algn="just" defTabSz="4572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algn="just" defTabSz="4572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algn="just" defTabSz="4572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algn="just" defTabSz="457200" eaLnBrk="0" fontAlgn="base" hangingPunct="0">
              <a:spcBef>
                <a:spcPct val="30000"/>
              </a:spcBef>
              <a:spcAft>
                <a:spcPct val="0"/>
              </a:spcAft>
              <a:defRPr sz="1200">
                <a:solidFill>
                  <a:schemeClr val="tx1"/>
                </a:solidFill>
                <a:latin typeface="Calibri" panose="020F0502020204030204" pitchFamily="34" charset="0"/>
              </a:defRPr>
            </a:lvl9pPr>
          </a:lstStyle>
          <a:p>
            <a:pPr algn="r">
              <a:spcBef>
                <a:spcPct val="0"/>
              </a:spcBef>
            </a:pPr>
            <a:fld id="{6E64D911-1FC7-4EFB-A1E9-CB8AC05AD0D6}" type="slidenum">
              <a:rPr lang="en-US" altLang="en-US"/>
              <a:pPr algn="r">
                <a:spcBef>
                  <a:spcPct val="0"/>
                </a:spcBef>
              </a:pPr>
              <a:t>33</a:t>
            </a:fld>
            <a:endParaRPr lang="en-US" altLang="en-US"/>
          </a:p>
        </p:txBody>
      </p:sp>
    </p:spTree>
    <p:extLst>
      <p:ext uri="{BB962C8B-B14F-4D97-AF65-F5344CB8AC3E}">
        <p14:creationId xmlns:p14="http://schemas.microsoft.com/office/powerpoint/2010/main" val="40321017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Rot="1" noChangeAspect="1" noChangeArrowheads="1" noTextEdit="1"/>
          </p:cNvSpPr>
          <p:nvPr>
            <p:ph type="sldImg"/>
          </p:nvPr>
        </p:nvSpPr>
        <p:spPr bwMode="auto">
          <a:xfrm>
            <a:off x="381000" y="685800"/>
            <a:ext cx="6096000" cy="3429000"/>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3427"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GB" altLang="en-US"/>
              <a:t>Answer:</a:t>
            </a:r>
          </a:p>
          <a:p>
            <a:r>
              <a:rPr lang="en-GB" altLang="en-US"/>
              <a:t>Chk value: true </a:t>
            </a:r>
          </a:p>
        </p:txBody>
      </p:sp>
      <p:sp>
        <p:nvSpPr>
          <p:cNvPr id="103428" name="Slide Number Placeholder 1"/>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just">
              <a:spcBef>
                <a:spcPct val="30000"/>
              </a:spcBef>
              <a:defRPr sz="1200">
                <a:solidFill>
                  <a:schemeClr val="tx1"/>
                </a:solidFill>
                <a:latin typeface="Calibri" panose="020F0502020204030204" pitchFamily="34" charset="0"/>
              </a:defRPr>
            </a:lvl1pPr>
            <a:lvl2pPr marL="742950" indent="-285750" algn="just">
              <a:spcBef>
                <a:spcPct val="30000"/>
              </a:spcBef>
              <a:defRPr sz="1200">
                <a:solidFill>
                  <a:schemeClr val="tx1"/>
                </a:solidFill>
                <a:latin typeface="Calibri" panose="020F0502020204030204" pitchFamily="34" charset="0"/>
              </a:defRPr>
            </a:lvl2pPr>
            <a:lvl3pPr marL="1143000" indent="-228600" algn="just">
              <a:spcBef>
                <a:spcPct val="30000"/>
              </a:spcBef>
              <a:defRPr sz="1200">
                <a:solidFill>
                  <a:schemeClr val="tx1"/>
                </a:solidFill>
                <a:latin typeface="Calibri" panose="020F0502020204030204" pitchFamily="34" charset="0"/>
              </a:defRPr>
            </a:lvl3pPr>
            <a:lvl4pPr marL="1600200" indent="-228600" algn="just">
              <a:spcBef>
                <a:spcPct val="30000"/>
              </a:spcBef>
              <a:defRPr sz="1200">
                <a:solidFill>
                  <a:schemeClr val="tx1"/>
                </a:solidFill>
                <a:latin typeface="Calibri" panose="020F0502020204030204" pitchFamily="34" charset="0"/>
              </a:defRPr>
            </a:lvl4pPr>
            <a:lvl5pPr marL="2057400" indent="-228600" algn="just">
              <a:spcBef>
                <a:spcPct val="30000"/>
              </a:spcBef>
              <a:defRPr sz="1200">
                <a:solidFill>
                  <a:schemeClr val="tx1"/>
                </a:solidFill>
                <a:latin typeface="Calibri" panose="020F0502020204030204" pitchFamily="34" charset="0"/>
              </a:defRPr>
            </a:lvl5pPr>
            <a:lvl6pPr marL="2514600" indent="-228600" algn="just" defTabSz="4572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algn="just" defTabSz="4572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algn="just" defTabSz="4572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algn="just" defTabSz="457200" eaLnBrk="0" fontAlgn="base" hangingPunct="0">
              <a:spcBef>
                <a:spcPct val="30000"/>
              </a:spcBef>
              <a:spcAft>
                <a:spcPct val="0"/>
              </a:spcAft>
              <a:defRPr sz="1200">
                <a:solidFill>
                  <a:schemeClr val="tx1"/>
                </a:solidFill>
                <a:latin typeface="Calibri" panose="020F0502020204030204" pitchFamily="34" charset="0"/>
              </a:defRPr>
            </a:lvl9pPr>
          </a:lstStyle>
          <a:p>
            <a:pPr algn="r">
              <a:spcBef>
                <a:spcPct val="0"/>
              </a:spcBef>
            </a:pPr>
            <a:fld id="{FF23C326-6D20-420E-BD73-3140DECE232D}" type="slidenum">
              <a:rPr lang="en-US" altLang="en-US"/>
              <a:pPr algn="r">
                <a:spcBef>
                  <a:spcPct val="0"/>
                </a:spcBef>
              </a:pPr>
              <a:t>34</a:t>
            </a:fld>
            <a:endParaRPr lang="en-US" altLang="en-US"/>
          </a:p>
        </p:txBody>
      </p:sp>
    </p:spTree>
    <p:extLst>
      <p:ext uri="{BB962C8B-B14F-4D97-AF65-F5344CB8AC3E}">
        <p14:creationId xmlns:p14="http://schemas.microsoft.com/office/powerpoint/2010/main" val="22232230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2"/>
          <p:cNvSpPr>
            <a:spLocks noGrp="1" noRot="1" noChangeAspect="1" noChangeArrowheads="1" noTextEdit="1"/>
          </p:cNvSpPr>
          <p:nvPr>
            <p:ph type="sldImg"/>
          </p:nvPr>
        </p:nvSpPr>
        <p:spPr bwMode="auto">
          <a:xfrm>
            <a:off x="381000" y="685800"/>
            <a:ext cx="6096000" cy="3429000"/>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0051"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GB" altLang="en-US"/>
              <a:t>Answer:</a:t>
            </a:r>
          </a:p>
          <a:p>
            <a:r>
              <a:rPr lang="en-GB" altLang="en-US"/>
              <a:t>Error: Invalid array object creation</a:t>
            </a:r>
          </a:p>
        </p:txBody>
      </p:sp>
      <p:sp>
        <p:nvSpPr>
          <p:cNvPr id="130052" name="Slide Number Placeholder 1"/>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lgn="just">
              <a:spcBef>
                <a:spcPct val="30000"/>
              </a:spcBef>
              <a:defRPr sz="1200">
                <a:solidFill>
                  <a:schemeClr val="tx1"/>
                </a:solidFill>
                <a:latin typeface="Calibri" panose="020F0502020204030204" pitchFamily="34" charset="0"/>
              </a:defRPr>
            </a:lvl1pPr>
            <a:lvl2pPr marL="742950" indent="-285750" algn="just">
              <a:spcBef>
                <a:spcPct val="30000"/>
              </a:spcBef>
              <a:defRPr sz="1200">
                <a:solidFill>
                  <a:schemeClr val="tx1"/>
                </a:solidFill>
                <a:latin typeface="Calibri" panose="020F0502020204030204" pitchFamily="34" charset="0"/>
              </a:defRPr>
            </a:lvl2pPr>
            <a:lvl3pPr marL="1143000" indent="-228600" algn="just">
              <a:spcBef>
                <a:spcPct val="30000"/>
              </a:spcBef>
              <a:defRPr sz="1200">
                <a:solidFill>
                  <a:schemeClr val="tx1"/>
                </a:solidFill>
                <a:latin typeface="Calibri" panose="020F0502020204030204" pitchFamily="34" charset="0"/>
              </a:defRPr>
            </a:lvl3pPr>
            <a:lvl4pPr marL="1600200" indent="-228600" algn="just">
              <a:spcBef>
                <a:spcPct val="30000"/>
              </a:spcBef>
              <a:defRPr sz="1200">
                <a:solidFill>
                  <a:schemeClr val="tx1"/>
                </a:solidFill>
                <a:latin typeface="Calibri" panose="020F0502020204030204" pitchFamily="34" charset="0"/>
              </a:defRPr>
            </a:lvl4pPr>
            <a:lvl5pPr marL="2057400" indent="-228600" algn="just">
              <a:spcBef>
                <a:spcPct val="30000"/>
              </a:spcBef>
              <a:defRPr sz="1200">
                <a:solidFill>
                  <a:schemeClr val="tx1"/>
                </a:solidFill>
                <a:latin typeface="Calibri" panose="020F0502020204030204" pitchFamily="34" charset="0"/>
              </a:defRPr>
            </a:lvl5pPr>
            <a:lvl6pPr marL="2514600" indent="-228600" algn="just" defTabSz="4572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algn="just" defTabSz="4572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algn="just" defTabSz="4572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algn="just" defTabSz="457200" eaLnBrk="0" fontAlgn="base" hangingPunct="0">
              <a:spcBef>
                <a:spcPct val="30000"/>
              </a:spcBef>
              <a:spcAft>
                <a:spcPct val="0"/>
              </a:spcAft>
              <a:defRPr sz="1200">
                <a:solidFill>
                  <a:schemeClr val="tx1"/>
                </a:solidFill>
                <a:latin typeface="Calibri" panose="020F0502020204030204" pitchFamily="34" charset="0"/>
              </a:defRPr>
            </a:lvl9pPr>
          </a:lstStyle>
          <a:p>
            <a:pPr algn="r" eaLnBrk="1" hangingPunct="1">
              <a:spcBef>
                <a:spcPct val="0"/>
              </a:spcBef>
            </a:pPr>
            <a:fld id="{6F8110CA-C2BE-48C0-AF42-5A9CACB7C4BA}" type="slidenum">
              <a:rPr lang="en-US" altLang="en-US"/>
              <a:pPr algn="r" eaLnBrk="1" hangingPunct="1">
                <a:spcBef>
                  <a:spcPct val="0"/>
                </a:spcBef>
              </a:pPr>
              <a:t>61</a:t>
            </a:fld>
            <a:endParaRPr lang="en-US" altLang="en-US"/>
          </a:p>
        </p:txBody>
      </p:sp>
    </p:spTree>
    <p:extLst>
      <p:ext uri="{BB962C8B-B14F-4D97-AF65-F5344CB8AC3E}">
        <p14:creationId xmlns:p14="http://schemas.microsoft.com/office/powerpoint/2010/main" val="33907747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Slide Image Placeholder 1"/>
          <p:cNvSpPr>
            <a:spLocks noGrp="1" noRot="1" noChangeAspect="1"/>
          </p:cNvSpPr>
          <p:nvPr>
            <p:ph type="sldImg"/>
          </p:nvPr>
        </p:nvSpPr>
        <p:spPr bwMode="auto">
          <a:xfrm>
            <a:off x="381000" y="685800"/>
            <a:ext cx="6096000" cy="3429000"/>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6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7168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just">
              <a:spcBef>
                <a:spcPct val="30000"/>
              </a:spcBef>
              <a:defRPr sz="1200">
                <a:solidFill>
                  <a:schemeClr val="tx1"/>
                </a:solidFill>
                <a:latin typeface="Calibri" panose="020F0502020204030204" pitchFamily="34" charset="0"/>
              </a:defRPr>
            </a:lvl1pPr>
            <a:lvl2pPr marL="742950" indent="-285750" algn="just">
              <a:spcBef>
                <a:spcPct val="30000"/>
              </a:spcBef>
              <a:defRPr sz="1200">
                <a:solidFill>
                  <a:schemeClr val="tx1"/>
                </a:solidFill>
                <a:latin typeface="Calibri" panose="020F0502020204030204" pitchFamily="34" charset="0"/>
              </a:defRPr>
            </a:lvl2pPr>
            <a:lvl3pPr marL="1143000" indent="-228600" algn="just">
              <a:spcBef>
                <a:spcPct val="30000"/>
              </a:spcBef>
              <a:defRPr sz="1200">
                <a:solidFill>
                  <a:schemeClr val="tx1"/>
                </a:solidFill>
                <a:latin typeface="Calibri" panose="020F0502020204030204" pitchFamily="34" charset="0"/>
              </a:defRPr>
            </a:lvl3pPr>
            <a:lvl4pPr marL="1600200" indent="-228600" algn="just">
              <a:spcBef>
                <a:spcPct val="30000"/>
              </a:spcBef>
              <a:defRPr sz="1200">
                <a:solidFill>
                  <a:schemeClr val="tx1"/>
                </a:solidFill>
                <a:latin typeface="Calibri" panose="020F0502020204030204" pitchFamily="34" charset="0"/>
              </a:defRPr>
            </a:lvl4pPr>
            <a:lvl5pPr marL="2057400" indent="-228600" algn="just">
              <a:spcBef>
                <a:spcPct val="30000"/>
              </a:spcBef>
              <a:defRPr sz="1200">
                <a:solidFill>
                  <a:schemeClr val="tx1"/>
                </a:solidFill>
                <a:latin typeface="Calibri" panose="020F0502020204030204" pitchFamily="34" charset="0"/>
              </a:defRPr>
            </a:lvl5pPr>
            <a:lvl6pPr marL="2514600" indent="-228600" algn="just" defTabSz="4572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algn="just" defTabSz="4572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algn="just" defTabSz="4572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algn="just" defTabSz="457200" eaLnBrk="0" fontAlgn="base" hangingPunct="0">
              <a:spcBef>
                <a:spcPct val="30000"/>
              </a:spcBef>
              <a:spcAft>
                <a:spcPct val="0"/>
              </a:spcAft>
              <a:defRPr sz="1200">
                <a:solidFill>
                  <a:schemeClr val="tx1"/>
                </a:solidFill>
                <a:latin typeface="Calibri" panose="020F0502020204030204" pitchFamily="34" charset="0"/>
              </a:defRPr>
            </a:lvl9pPr>
          </a:lstStyle>
          <a:p>
            <a:pPr algn="r">
              <a:spcBef>
                <a:spcPct val="0"/>
              </a:spcBef>
            </a:pPr>
            <a:fld id="{A8BB7FE2-BE86-4960-B075-3CF875F2461B}" type="slidenum">
              <a:rPr lang="en-US" altLang="en-US"/>
              <a:pPr algn="r">
                <a:spcBef>
                  <a:spcPct val="0"/>
                </a:spcBef>
              </a:pPr>
              <a:t>19</a:t>
            </a:fld>
            <a:endParaRPr lang="en-US" altLang="en-US"/>
          </a:p>
        </p:txBody>
      </p:sp>
    </p:spTree>
    <p:extLst>
      <p:ext uri="{BB962C8B-B14F-4D97-AF65-F5344CB8AC3E}">
        <p14:creationId xmlns:p14="http://schemas.microsoft.com/office/powerpoint/2010/main" val="25909177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Image Placeholder 1"/>
          <p:cNvSpPr>
            <a:spLocks noGrp="1" noRot="1" noChangeAspect="1"/>
          </p:cNvSpPr>
          <p:nvPr>
            <p:ph type="sldImg"/>
          </p:nvPr>
        </p:nvSpPr>
        <p:spPr bwMode="auto">
          <a:xfrm>
            <a:off x="381000" y="685800"/>
            <a:ext cx="6096000" cy="3429000"/>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37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a:t>The keywords const and goto are reserved but not yet defined in java.</a:t>
            </a:r>
          </a:p>
          <a:p>
            <a:pPr eaLnBrk="1" hangingPunct="1">
              <a:spcBef>
                <a:spcPct val="0"/>
              </a:spcBef>
            </a:pPr>
            <a:endParaRPr lang="en-US" altLang="en-US"/>
          </a:p>
          <a:p>
            <a:pPr eaLnBrk="1" hangingPunct="1">
              <a:spcBef>
                <a:spcPct val="0"/>
              </a:spcBef>
            </a:pPr>
            <a:endParaRPr lang="en-US" altLang="en-US"/>
          </a:p>
        </p:txBody>
      </p:sp>
      <p:sp>
        <p:nvSpPr>
          <p:cNvPr id="7373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just">
              <a:spcBef>
                <a:spcPct val="30000"/>
              </a:spcBef>
              <a:defRPr sz="1200">
                <a:solidFill>
                  <a:schemeClr val="tx1"/>
                </a:solidFill>
                <a:latin typeface="Calibri" panose="020F0502020204030204" pitchFamily="34" charset="0"/>
              </a:defRPr>
            </a:lvl1pPr>
            <a:lvl2pPr marL="742950" indent="-285750" algn="just">
              <a:spcBef>
                <a:spcPct val="30000"/>
              </a:spcBef>
              <a:defRPr sz="1200">
                <a:solidFill>
                  <a:schemeClr val="tx1"/>
                </a:solidFill>
                <a:latin typeface="Calibri" panose="020F0502020204030204" pitchFamily="34" charset="0"/>
              </a:defRPr>
            </a:lvl2pPr>
            <a:lvl3pPr marL="1143000" indent="-228600" algn="just">
              <a:spcBef>
                <a:spcPct val="30000"/>
              </a:spcBef>
              <a:defRPr sz="1200">
                <a:solidFill>
                  <a:schemeClr val="tx1"/>
                </a:solidFill>
                <a:latin typeface="Calibri" panose="020F0502020204030204" pitchFamily="34" charset="0"/>
              </a:defRPr>
            </a:lvl3pPr>
            <a:lvl4pPr marL="1600200" indent="-228600" algn="just">
              <a:spcBef>
                <a:spcPct val="30000"/>
              </a:spcBef>
              <a:defRPr sz="1200">
                <a:solidFill>
                  <a:schemeClr val="tx1"/>
                </a:solidFill>
                <a:latin typeface="Calibri" panose="020F0502020204030204" pitchFamily="34" charset="0"/>
              </a:defRPr>
            </a:lvl4pPr>
            <a:lvl5pPr marL="2057400" indent="-228600" algn="just">
              <a:spcBef>
                <a:spcPct val="30000"/>
              </a:spcBef>
              <a:defRPr sz="1200">
                <a:solidFill>
                  <a:schemeClr val="tx1"/>
                </a:solidFill>
                <a:latin typeface="Calibri" panose="020F0502020204030204" pitchFamily="34" charset="0"/>
              </a:defRPr>
            </a:lvl5pPr>
            <a:lvl6pPr marL="2514600" indent="-228600" algn="just" defTabSz="4572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algn="just" defTabSz="4572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algn="just" defTabSz="4572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algn="just" defTabSz="457200" eaLnBrk="0" fontAlgn="base" hangingPunct="0">
              <a:spcBef>
                <a:spcPct val="30000"/>
              </a:spcBef>
              <a:spcAft>
                <a:spcPct val="0"/>
              </a:spcAft>
              <a:defRPr sz="1200">
                <a:solidFill>
                  <a:schemeClr val="tx1"/>
                </a:solidFill>
                <a:latin typeface="Calibri" panose="020F0502020204030204" pitchFamily="34" charset="0"/>
              </a:defRPr>
            </a:lvl9pPr>
          </a:lstStyle>
          <a:p>
            <a:pPr algn="r">
              <a:spcBef>
                <a:spcPct val="0"/>
              </a:spcBef>
            </a:pPr>
            <a:fld id="{463C1A03-1DB4-4AF5-8EDE-2C57BD2265F7}" type="slidenum">
              <a:rPr lang="en-US" altLang="en-US"/>
              <a:pPr algn="r">
                <a:spcBef>
                  <a:spcPct val="0"/>
                </a:spcBef>
              </a:pPr>
              <a:t>20</a:t>
            </a:fld>
            <a:endParaRPr lang="en-US" altLang="en-US"/>
          </a:p>
        </p:txBody>
      </p:sp>
    </p:spTree>
    <p:extLst>
      <p:ext uri="{BB962C8B-B14F-4D97-AF65-F5344CB8AC3E}">
        <p14:creationId xmlns:p14="http://schemas.microsoft.com/office/powerpoint/2010/main" val="18063628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Slide Image Placeholder 1"/>
          <p:cNvSpPr>
            <a:spLocks noGrp="1" noRot="1" noChangeAspect="1"/>
          </p:cNvSpPr>
          <p:nvPr>
            <p:ph type="sldImg"/>
          </p:nvPr>
        </p:nvSpPr>
        <p:spPr bwMode="auto">
          <a:xfrm>
            <a:off x="381000" y="685800"/>
            <a:ext cx="6096000" cy="3429000"/>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Notes Placeholder 2"/>
          <p:cNvSpPr>
            <a:spLocks noGrp="1"/>
          </p:cNvSpPr>
          <p:nvPr>
            <p:ph type="body" idx="1"/>
          </p:nvPr>
        </p:nvSpPr>
        <p:spPr>
          <a:xfrm>
            <a:off x="685800" y="4343400"/>
            <a:ext cx="5667375" cy="4371975"/>
          </a:xfrm>
        </p:spPr>
        <p:txBody>
          <a:bodyPr>
            <a:normAutofit fontScale="85000" lnSpcReduction="20000"/>
          </a:bodyPr>
          <a:lstStyle/>
          <a:p>
            <a:pPr eaLnBrk="1" fontAlgn="auto" hangingPunct="1">
              <a:spcBef>
                <a:spcPts val="0"/>
              </a:spcBef>
              <a:spcAft>
                <a:spcPts val="0"/>
              </a:spcAft>
              <a:defRPr/>
            </a:pPr>
            <a:r>
              <a:rPr lang="en-US" dirty="0"/>
              <a:t>Java does not have unsigned types for numbers. </a:t>
            </a:r>
          </a:p>
          <a:p>
            <a:pPr eaLnBrk="1" fontAlgn="auto" hangingPunct="1">
              <a:spcBef>
                <a:spcPts val="0"/>
              </a:spcBef>
              <a:spcAft>
                <a:spcPts val="0"/>
              </a:spcAft>
              <a:defRPr/>
            </a:pPr>
            <a:r>
              <a:rPr lang="en-US" dirty="0"/>
              <a:t>The range  is defined by the Java programming language specification as a two’s complement and is platform independent.</a:t>
            </a:r>
          </a:p>
          <a:p>
            <a:pPr eaLnBrk="1" fontAlgn="auto" hangingPunct="1">
              <a:spcBef>
                <a:spcPts val="0"/>
              </a:spcBef>
              <a:spcAft>
                <a:spcPts val="0"/>
              </a:spcAft>
              <a:defRPr/>
            </a:pPr>
            <a:endParaRPr lang="en-US" dirty="0"/>
          </a:p>
          <a:p>
            <a:pPr eaLnBrk="1" fontAlgn="auto" hangingPunct="1">
              <a:spcBef>
                <a:spcPts val="0"/>
              </a:spcBef>
              <a:spcAft>
                <a:spcPts val="0"/>
              </a:spcAft>
              <a:defRPr/>
            </a:pPr>
            <a:r>
              <a:rPr lang="en-US" dirty="0"/>
              <a:t>A variable is an item of data named by an identifier. You must explicitly provide a name and a type for each variable you want to use in your program. The variable's name must be a legal identifier - an unlimited series of Unicode characters that begins with a letter or dollar($) or underscore (_). You use the variable name to refer to the data that the variable contains. The variable's type determines what values it can hold and what operations can be performed on it. To give a variable a type and a name, you write a variable declaration, which generally looks like this: </a:t>
            </a:r>
            <a:r>
              <a:rPr lang="en-US" sz="1000" b="1" dirty="0"/>
              <a:t>type name</a:t>
            </a:r>
          </a:p>
          <a:p>
            <a:pPr eaLnBrk="1" fontAlgn="auto" hangingPunct="1">
              <a:spcBef>
                <a:spcPts val="0"/>
              </a:spcBef>
              <a:spcAft>
                <a:spcPts val="0"/>
              </a:spcAft>
              <a:defRPr/>
            </a:pPr>
            <a:endParaRPr lang="en-US" dirty="0"/>
          </a:p>
          <a:p>
            <a:pPr eaLnBrk="1" fontAlgn="auto" hangingPunct="1">
              <a:spcBef>
                <a:spcPts val="0"/>
              </a:spcBef>
              <a:spcAft>
                <a:spcPts val="0"/>
              </a:spcAft>
              <a:defRPr/>
            </a:pPr>
            <a:r>
              <a:rPr lang="en-US" dirty="0"/>
              <a:t>In addition to the name and type that you explicitly give a variable, a variable has scope. The section of code where the variable's simple name can be used is the variable's scope. The variable's scope is determined implicitly by the location of the variable declaration, that is, where the declaration appears in relation to other code elements. </a:t>
            </a:r>
          </a:p>
          <a:p>
            <a:pPr eaLnBrk="1" fontAlgn="auto" hangingPunct="1">
              <a:spcBef>
                <a:spcPts val="0"/>
              </a:spcBef>
              <a:spcAft>
                <a:spcPts val="0"/>
              </a:spcAft>
              <a:defRPr/>
            </a:pPr>
            <a:endParaRPr lang="en-US" dirty="0"/>
          </a:p>
          <a:p>
            <a:pPr eaLnBrk="1" fontAlgn="auto" hangingPunct="1">
              <a:spcBef>
                <a:spcPts val="0"/>
              </a:spcBef>
              <a:spcAft>
                <a:spcPts val="0"/>
              </a:spcAft>
              <a:defRPr/>
            </a:pPr>
            <a:r>
              <a:rPr lang="en-US" dirty="0"/>
              <a:t>When you declare a variable, you explicitly set the variable's name and data type. The Java programming language has two categories of data types: primitive and reference. A variable of primitive type contains a value (</a:t>
            </a:r>
            <a:r>
              <a:rPr lang="en-US" dirty="0" err="1"/>
              <a:t>Campione</a:t>
            </a:r>
            <a:r>
              <a:rPr lang="en-US" dirty="0"/>
              <a:t>, </a:t>
            </a:r>
            <a:r>
              <a:rPr lang="en-US" dirty="0" err="1"/>
              <a:t>Walrath</a:t>
            </a:r>
            <a:r>
              <a:rPr lang="en-US" dirty="0"/>
              <a:t> &amp; </a:t>
            </a:r>
            <a:r>
              <a:rPr lang="en-US" dirty="0" err="1"/>
              <a:t>Huml</a:t>
            </a:r>
            <a:r>
              <a:rPr lang="en-US" dirty="0"/>
              <a:t>, 2001, p.67).</a:t>
            </a:r>
          </a:p>
          <a:p>
            <a:pPr eaLnBrk="1" fontAlgn="auto" hangingPunct="1">
              <a:spcBef>
                <a:spcPts val="0"/>
              </a:spcBef>
              <a:spcAft>
                <a:spcPts val="0"/>
              </a:spcAft>
              <a:defRPr/>
            </a:pPr>
            <a:endParaRPr lang="en-GB" dirty="0"/>
          </a:p>
          <a:p>
            <a:pPr eaLnBrk="1" fontAlgn="auto" hangingPunct="1">
              <a:spcBef>
                <a:spcPts val="0"/>
              </a:spcBef>
              <a:spcAft>
                <a:spcPts val="0"/>
              </a:spcAft>
              <a:defRPr/>
            </a:pPr>
            <a:r>
              <a:rPr lang="en-US" dirty="0"/>
              <a:t>The location of a variable declaration implicitly sets the variable's scope, which determines what section of code may refer to the variable by its simple name. There are four categories of scope: member variable scope, local variable scope, parameter scope, and exception-handler parameter scope (</a:t>
            </a:r>
            <a:r>
              <a:rPr lang="en-US" dirty="0" err="1"/>
              <a:t>Malyarenko</a:t>
            </a:r>
            <a:r>
              <a:rPr lang="en-US" dirty="0"/>
              <a:t>, 2006). </a:t>
            </a:r>
          </a:p>
          <a:p>
            <a:pPr eaLnBrk="1" fontAlgn="auto" hangingPunct="1">
              <a:spcBef>
                <a:spcPts val="0"/>
              </a:spcBef>
              <a:spcAft>
                <a:spcPts val="0"/>
              </a:spcAft>
              <a:defRPr/>
            </a:pPr>
            <a:endParaRPr lang="en-US" dirty="0"/>
          </a:p>
          <a:p>
            <a:pPr eaLnBrk="1" fontAlgn="auto" hangingPunct="1">
              <a:spcBef>
                <a:spcPts val="0"/>
              </a:spcBef>
              <a:spcAft>
                <a:spcPts val="0"/>
              </a:spcAft>
              <a:defRPr/>
            </a:pPr>
            <a:r>
              <a:rPr lang="en-US" b="1" dirty="0"/>
              <a:t>Integral - byte, short, </a:t>
            </a:r>
            <a:r>
              <a:rPr lang="en-US" b="1" dirty="0" err="1"/>
              <a:t>int</a:t>
            </a:r>
            <a:r>
              <a:rPr lang="en-US" b="1" dirty="0"/>
              <a:t>, and long</a:t>
            </a:r>
          </a:p>
          <a:p>
            <a:pPr eaLnBrk="1" fontAlgn="auto" hangingPunct="1">
              <a:spcBef>
                <a:spcPts val="0"/>
              </a:spcBef>
              <a:spcAft>
                <a:spcPts val="0"/>
              </a:spcAft>
              <a:defRPr/>
            </a:pPr>
            <a:r>
              <a:rPr lang="en-US" dirty="0"/>
              <a:t>There are four integral types in the Java programming language. Each type is declared using one of the keywords byte, short, </a:t>
            </a:r>
            <a:r>
              <a:rPr lang="en-US" dirty="0" err="1"/>
              <a:t>int</a:t>
            </a:r>
            <a:r>
              <a:rPr lang="en-US" dirty="0"/>
              <a:t>, or long. You can represent literals of integral types using decimal, octal, or hexadecimal forms as follows :</a:t>
            </a:r>
          </a:p>
          <a:p>
            <a:pPr eaLnBrk="1" fontAlgn="auto" hangingPunct="1">
              <a:spcBef>
                <a:spcPts val="0"/>
              </a:spcBef>
              <a:spcAft>
                <a:spcPts val="0"/>
              </a:spcAft>
              <a:defRPr/>
            </a:pPr>
            <a:r>
              <a:rPr lang="en-US" dirty="0"/>
              <a:t>	2		The decimal value is two.</a:t>
            </a:r>
          </a:p>
          <a:p>
            <a:pPr eaLnBrk="1" fontAlgn="auto" hangingPunct="1">
              <a:spcBef>
                <a:spcPts val="0"/>
              </a:spcBef>
              <a:spcAft>
                <a:spcPts val="0"/>
              </a:spcAft>
              <a:defRPr/>
            </a:pPr>
            <a:r>
              <a:rPr lang="en-US" dirty="0"/>
              <a:t>	077		The leading zero indicates an octal value.</a:t>
            </a:r>
          </a:p>
          <a:p>
            <a:pPr eaLnBrk="1" fontAlgn="auto" hangingPunct="1">
              <a:spcBef>
                <a:spcPts val="0"/>
              </a:spcBef>
              <a:spcAft>
                <a:spcPts val="0"/>
              </a:spcAft>
              <a:defRPr/>
            </a:pPr>
            <a:r>
              <a:rPr lang="en-US" dirty="0"/>
              <a:t>	0xBAAC	The leading 0x indicates a hexadecimal value.</a:t>
            </a:r>
          </a:p>
          <a:p>
            <a:pPr eaLnBrk="1" fontAlgn="auto" hangingPunct="1">
              <a:spcBef>
                <a:spcPts val="0"/>
              </a:spcBef>
              <a:spcAft>
                <a:spcPts val="0"/>
              </a:spcAft>
              <a:defRPr/>
            </a:pPr>
            <a:endParaRPr lang="en-US" dirty="0"/>
          </a:p>
          <a:p>
            <a:pPr eaLnBrk="1" fontAlgn="auto" hangingPunct="1">
              <a:spcBef>
                <a:spcPts val="0"/>
              </a:spcBef>
              <a:spcAft>
                <a:spcPts val="0"/>
              </a:spcAft>
              <a:defRPr/>
            </a:pPr>
            <a:r>
              <a:rPr lang="en-US" dirty="0"/>
              <a:t>NOTE: All integral types in the Java programming language are signed numbers. Integral literals are of type </a:t>
            </a:r>
            <a:r>
              <a:rPr lang="en-US" dirty="0" err="1"/>
              <a:t>int</a:t>
            </a:r>
            <a:r>
              <a:rPr lang="en-US" dirty="0"/>
              <a:t> unless explicitly followed by the letter “L”, which indicates a long value.</a:t>
            </a:r>
          </a:p>
          <a:p>
            <a:pPr eaLnBrk="1" fontAlgn="auto" hangingPunct="1">
              <a:spcBef>
                <a:spcPts val="0"/>
              </a:spcBef>
              <a:spcAft>
                <a:spcPts val="0"/>
              </a:spcAft>
              <a:defRPr/>
            </a:pPr>
            <a:endParaRPr lang="en-GB" dirty="0"/>
          </a:p>
          <a:p>
            <a:pPr eaLnBrk="1" fontAlgn="auto" hangingPunct="1">
              <a:spcBef>
                <a:spcPts val="0"/>
              </a:spcBef>
              <a:spcAft>
                <a:spcPts val="0"/>
              </a:spcAft>
              <a:defRPr/>
            </a:pPr>
            <a:endParaRPr lang="en-US" dirty="0"/>
          </a:p>
        </p:txBody>
      </p:sp>
      <p:sp>
        <p:nvSpPr>
          <p:cNvPr id="7578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just">
              <a:spcBef>
                <a:spcPct val="30000"/>
              </a:spcBef>
              <a:defRPr sz="1200">
                <a:solidFill>
                  <a:schemeClr val="tx1"/>
                </a:solidFill>
                <a:latin typeface="Calibri" panose="020F0502020204030204" pitchFamily="34" charset="0"/>
              </a:defRPr>
            </a:lvl1pPr>
            <a:lvl2pPr marL="742950" indent="-285750" algn="just">
              <a:spcBef>
                <a:spcPct val="30000"/>
              </a:spcBef>
              <a:defRPr sz="1200">
                <a:solidFill>
                  <a:schemeClr val="tx1"/>
                </a:solidFill>
                <a:latin typeface="Calibri" panose="020F0502020204030204" pitchFamily="34" charset="0"/>
              </a:defRPr>
            </a:lvl2pPr>
            <a:lvl3pPr marL="1143000" indent="-228600" algn="just">
              <a:spcBef>
                <a:spcPct val="30000"/>
              </a:spcBef>
              <a:defRPr sz="1200">
                <a:solidFill>
                  <a:schemeClr val="tx1"/>
                </a:solidFill>
                <a:latin typeface="Calibri" panose="020F0502020204030204" pitchFamily="34" charset="0"/>
              </a:defRPr>
            </a:lvl3pPr>
            <a:lvl4pPr marL="1600200" indent="-228600" algn="just">
              <a:spcBef>
                <a:spcPct val="30000"/>
              </a:spcBef>
              <a:defRPr sz="1200">
                <a:solidFill>
                  <a:schemeClr val="tx1"/>
                </a:solidFill>
                <a:latin typeface="Calibri" panose="020F0502020204030204" pitchFamily="34" charset="0"/>
              </a:defRPr>
            </a:lvl4pPr>
            <a:lvl5pPr marL="2057400" indent="-228600" algn="just">
              <a:spcBef>
                <a:spcPct val="30000"/>
              </a:spcBef>
              <a:defRPr sz="1200">
                <a:solidFill>
                  <a:schemeClr val="tx1"/>
                </a:solidFill>
                <a:latin typeface="Calibri" panose="020F0502020204030204" pitchFamily="34" charset="0"/>
              </a:defRPr>
            </a:lvl5pPr>
            <a:lvl6pPr marL="2514600" indent="-228600" algn="just" defTabSz="4572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algn="just" defTabSz="4572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algn="just" defTabSz="4572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algn="just" defTabSz="457200" eaLnBrk="0" fontAlgn="base" hangingPunct="0">
              <a:spcBef>
                <a:spcPct val="30000"/>
              </a:spcBef>
              <a:spcAft>
                <a:spcPct val="0"/>
              </a:spcAft>
              <a:defRPr sz="1200">
                <a:solidFill>
                  <a:schemeClr val="tx1"/>
                </a:solidFill>
                <a:latin typeface="Calibri" panose="020F0502020204030204" pitchFamily="34" charset="0"/>
              </a:defRPr>
            </a:lvl9pPr>
          </a:lstStyle>
          <a:p>
            <a:pPr algn="r">
              <a:spcBef>
                <a:spcPct val="0"/>
              </a:spcBef>
            </a:pPr>
            <a:fld id="{55FE2D64-A983-41F4-84DD-B7A43E131BB2}" type="slidenum">
              <a:rPr lang="en-US" altLang="en-US"/>
              <a:pPr algn="r">
                <a:spcBef>
                  <a:spcPct val="0"/>
                </a:spcBef>
              </a:pPr>
              <a:t>21</a:t>
            </a:fld>
            <a:endParaRPr lang="en-US" altLang="en-US"/>
          </a:p>
        </p:txBody>
      </p:sp>
    </p:spTree>
    <p:extLst>
      <p:ext uri="{BB962C8B-B14F-4D97-AF65-F5344CB8AC3E}">
        <p14:creationId xmlns:p14="http://schemas.microsoft.com/office/powerpoint/2010/main" val="35416204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just">
              <a:spcBef>
                <a:spcPct val="30000"/>
              </a:spcBef>
              <a:defRPr sz="1200">
                <a:solidFill>
                  <a:schemeClr val="tx1"/>
                </a:solidFill>
                <a:latin typeface="Calibri" panose="020F0502020204030204" pitchFamily="34" charset="0"/>
              </a:defRPr>
            </a:lvl1pPr>
            <a:lvl2pPr marL="742950" indent="-285750" algn="just">
              <a:spcBef>
                <a:spcPct val="30000"/>
              </a:spcBef>
              <a:defRPr sz="1200">
                <a:solidFill>
                  <a:schemeClr val="tx1"/>
                </a:solidFill>
                <a:latin typeface="Calibri" panose="020F0502020204030204" pitchFamily="34" charset="0"/>
              </a:defRPr>
            </a:lvl2pPr>
            <a:lvl3pPr marL="1143000" indent="-228600" algn="just">
              <a:spcBef>
                <a:spcPct val="30000"/>
              </a:spcBef>
              <a:defRPr sz="1200">
                <a:solidFill>
                  <a:schemeClr val="tx1"/>
                </a:solidFill>
                <a:latin typeface="Calibri" panose="020F0502020204030204" pitchFamily="34" charset="0"/>
              </a:defRPr>
            </a:lvl3pPr>
            <a:lvl4pPr marL="1600200" indent="-228600" algn="just">
              <a:spcBef>
                <a:spcPct val="30000"/>
              </a:spcBef>
              <a:defRPr sz="1200">
                <a:solidFill>
                  <a:schemeClr val="tx1"/>
                </a:solidFill>
                <a:latin typeface="Calibri" panose="020F0502020204030204" pitchFamily="34" charset="0"/>
              </a:defRPr>
            </a:lvl4pPr>
            <a:lvl5pPr marL="2057400" indent="-228600" algn="just">
              <a:spcBef>
                <a:spcPct val="30000"/>
              </a:spcBef>
              <a:defRPr sz="1200">
                <a:solidFill>
                  <a:schemeClr val="tx1"/>
                </a:solidFill>
                <a:latin typeface="Calibri" panose="020F0502020204030204" pitchFamily="34" charset="0"/>
              </a:defRPr>
            </a:lvl5pPr>
            <a:lvl6pPr marL="2514600" indent="-228600" algn="just" defTabSz="4572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algn="just" defTabSz="4572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algn="just" defTabSz="4572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algn="just" defTabSz="457200" eaLnBrk="0" fontAlgn="base" hangingPunct="0">
              <a:spcBef>
                <a:spcPct val="30000"/>
              </a:spcBef>
              <a:spcAft>
                <a:spcPct val="0"/>
              </a:spcAft>
              <a:defRPr sz="1200">
                <a:solidFill>
                  <a:schemeClr val="tx1"/>
                </a:solidFill>
                <a:latin typeface="Calibri" panose="020F0502020204030204" pitchFamily="34" charset="0"/>
              </a:defRPr>
            </a:lvl9pPr>
          </a:lstStyle>
          <a:p>
            <a:pPr algn="r">
              <a:spcBef>
                <a:spcPct val="0"/>
              </a:spcBef>
            </a:pPr>
            <a:fld id="{560716CB-1CB1-42D0-AE5F-C96C4A1B49F2}" type="slidenum">
              <a:rPr lang="en-GB" altLang="en-US">
                <a:latin typeface="Arial" panose="020B0604020202020204" pitchFamily="34" charset="0"/>
                <a:cs typeface="Arial" panose="020B0604020202020204" pitchFamily="34" charset="0"/>
              </a:rPr>
              <a:pPr algn="r">
                <a:spcBef>
                  <a:spcPct val="0"/>
                </a:spcBef>
              </a:pPr>
              <a:t>22</a:t>
            </a:fld>
            <a:endParaRPr lang="en-GB" altLang="en-US">
              <a:latin typeface="Arial" panose="020B0604020202020204" pitchFamily="34" charset="0"/>
              <a:cs typeface="Arial" panose="020B0604020202020204" pitchFamily="34" charset="0"/>
            </a:endParaRPr>
          </a:p>
        </p:txBody>
      </p:sp>
      <p:sp>
        <p:nvSpPr>
          <p:cNvPr id="77827" name="Rectangle 2"/>
          <p:cNvSpPr>
            <a:spLocks noGrp="1" noRot="1" noChangeAspect="1" noChangeArrowheads="1" noTextEdit="1"/>
          </p:cNvSpPr>
          <p:nvPr>
            <p:ph type="sldImg"/>
          </p:nvPr>
        </p:nvSpPr>
        <p:spPr bwMode="auto">
          <a:xfrm>
            <a:off x="381000" y="685800"/>
            <a:ext cx="6096000" cy="34290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p>
      <p:sp>
        <p:nvSpPr>
          <p:cNvPr id="77828" name="Notes Placeholder 1"/>
          <p:cNvSpPr>
            <a:spLocks noGrp="1"/>
          </p:cNvSpPr>
          <p:nvPr/>
        </p:nvSpPr>
        <p:spPr bwMode="auto">
          <a:xfrm>
            <a:off x="685800" y="4343400"/>
            <a:ext cx="5486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just">
              <a:spcBef>
                <a:spcPct val="30000"/>
              </a:spcBef>
              <a:defRPr sz="1200">
                <a:solidFill>
                  <a:schemeClr val="tx1"/>
                </a:solidFill>
                <a:latin typeface="Calibri" panose="020F0502020204030204" pitchFamily="34" charset="0"/>
              </a:defRPr>
            </a:lvl1pPr>
            <a:lvl2pPr marL="742950" indent="-285750" algn="just">
              <a:spcBef>
                <a:spcPct val="30000"/>
              </a:spcBef>
              <a:defRPr sz="1200">
                <a:solidFill>
                  <a:schemeClr val="tx1"/>
                </a:solidFill>
                <a:latin typeface="Calibri" panose="020F0502020204030204" pitchFamily="34" charset="0"/>
              </a:defRPr>
            </a:lvl2pPr>
            <a:lvl3pPr marL="1143000" indent="-228600" algn="just">
              <a:spcBef>
                <a:spcPct val="30000"/>
              </a:spcBef>
              <a:defRPr sz="1200">
                <a:solidFill>
                  <a:schemeClr val="tx1"/>
                </a:solidFill>
                <a:latin typeface="Calibri" panose="020F0502020204030204" pitchFamily="34" charset="0"/>
              </a:defRPr>
            </a:lvl3pPr>
            <a:lvl4pPr marL="1600200" indent="-228600" algn="just">
              <a:spcBef>
                <a:spcPct val="30000"/>
              </a:spcBef>
              <a:defRPr sz="1200">
                <a:solidFill>
                  <a:schemeClr val="tx1"/>
                </a:solidFill>
                <a:latin typeface="Calibri" panose="020F0502020204030204" pitchFamily="34" charset="0"/>
              </a:defRPr>
            </a:lvl4pPr>
            <a:lvl5pPr marL="2057400" indent="-228600" algn="just">
              <a:spcBef>
                <a:spcPct val="30000"/>
              </a:spcBef>
              <a:defRPr sz="1200">
                <a:solidFill>
                  <a:schemeClr val="tx1"/>
                </a:solidFill>
                <a:latin typeface="Calibri" panose="020F0502020204030204" pitchFamily="34" charset="0"/>
              </a:defRPr>
            </a:lvl5pPr>
            <a:lvl6pPr marL="2514600" indent="-228600" algn="just" defTabSz="4572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algn="just" defTabSz="4572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algn="just" defTabSz="4572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algn="just" defTabSz="457200" eaLnBrk="0" fontAlgn="base" hangingPunct="0">
              <a:spcBef>
                <a:spcPct val="30000"/>
              </a:spcBef>
              <a:spcAft>
                <a:spcPct val="0"/>
              </a:spcAft>
              <a:defRPr sz="1200">
                <a:solidFill>
                  <a:schemeClr val="tx1"/>
                </a:solidFill>
                <a:latin typeface="Calibri" panose="020F0502020204030204" pitchFamily="34" charset="0"/>
              </a:defRPr>
            </a:lvl9pPr>
          </a:lstStyle>
          <a:p>
            <a:pPr eaLnBrk="1" hangingPunct="1">
              <a:lnSpc>
                <a:spcPct val="90000"/>
              </a:lnSpc>
            </a:pPr>
            <a:r>
              <a:rPr lang="en-US" altLang="en-US" b="1"/>
              <a:t>Variables</a:t>
            </a:r>
            <a:r>
              <a:rPr lang="en-US" altLang="en-US"/>
              <a:t> - A variable or an identifier is a “named container”that holds a value. It can letters, digits, underscores, dollar signs, but does not begin with a digit and contains no spaces.</a:t>
            </a:r>
            <a:r>
              <a:rPr lang="en-US" altLang="en-US" b="1"/>
              <a:t> </a:t>
            </a:r>
            <a:r>
              <a:rPr lang="en-US" altLang="en-US"/>
              <a:t>Variables can be of different data types: int, char, double, boolean, etc. Variables can also hold objects; then the type is the class of the object. The programmer gives names to variables. Names of variables usually start with a lowercase letter. More precisely, variables that represent objects hold references to (basically addresses of) objects.  The space to hold the actual object is allocated elsewhere. Names of variables must be meaningful, not too long, and not too short.  If a name consists of several words, the subsequent words are capitalized.  </a:t>
            </a:r>
          </a:p>
          <a:p>
            <a:pPr eaLnBrk="1" hangingPunct="1">
              <a:lnSpc>
                <a:spcPct val="90000"/>
              </a:lnSpc>
            </a:pPr>
            <a:endParaRPr lang="en-US" altLang="en-US"/>
          </a:p>
          <a:p>
            <a:pPr eaLnBrk="1" hangingPunct="1">
              <a:lnSpc>
                <a:spcPct val="90000"/>
              </a:lnSpc>
            </a:pPr>
            <a:r>
              <a:rPr lang="en-US" altLang="en-US" b="1"/>
              <a:t>Local Variables</a:t>
            </a:r>
            <a:r>
              <a:rPr lang="en-US" altLang="en-US"/>
              <a:t> - are declared inside a constructor or a method. Local variables are for temporary use; they are created when you call a method and destroyed when you return from a method call. The scope of a local variable is from its declaration down to the closing brace of the block in which it is declared. If you create a temporary object in a method using new and then assign it to a local variable, then the object is destroyed automatically when the method is exited and its memory is released.  Java has a “garbage collector" run-time mechanism to do that.</a:t>
            </a:r>
          </a:p>
          <a:p>
            <a:endParaRPr lang="en-US" altLang="en-US"/>
          </a:p>
        </p:txBody>
      </p:sp>
    </p:spTree>
    <p:extLst>
      <p:ext uri="{BB962C8B-B14F-4D97-AF65-F5344CB8AC3E}">
        <p14:creationId xmlns:p14="http://schemas.microsoft.com/office/powerpoint/2010/main" val="37460691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Rot="1" noChangeAspect="1" noChangeArrowheads="1" noTextEdit="1"/>
          </p:cNvSpPr>
          <p:nvPr>
            <p:ph type="sldImg"/>
          </p:nvPr>
        </p:nvSpPr>
        <p:spPr bwMode="auto">
          <a:xfrm>
            <a:off x="381000" y="685800"/>
            <a:ext cx="6096000" cy="3429000"/>
          </a:xfrm>
          <a:prstGeom prst="rect">
            <a:avLst/>
          </a:prstGeo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0899"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GB" altLang="en-US"/>
              <a:t>Answers:</a:t>
            </a:r>
          </a:p>
          <a:p>
            <a:r>
              <a:rPr lang="en-GB" altLang="en-US"/>
              <a:t>1. char 2; byte 1; int 4; double 8</a:t>
            </a:r>
          </a:p>
          <a:p>
            <a:r>
              <a:rPr lang="en-GB" altLang="en-US"/>
              <a:t>2. Error: local variable  i_val is not initialized</a:t>
            </a:r>
          </a:p>
        </p:txBody>
      </p:sp>
      <p:sp>
        <p:nvSpPr>
          <p:cNvPr id="80900" name="Slide Number Placeholder 1"/>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just">
              <a:spcBef>
                <a:spcPct val="30000"/>
              </a:spcBef>
              <a:defRPr sz="1200">
                <a:solidFill>
                  <a:schemeClr val="tx1"/>
                </a:solidFill>
                <a:latin typeface="Calibri" panose="020F0502020204030204" pitchFamily="34" charset="0"/>
              </a:defRPr>
            </a:lvl1pPr>
            <a:lvl2pPr marL="742950" indent="-285750" algn="just">
              <a:spcBef>
                <a:spcPct val="30000"/>
              </a:spcBef>
              <a:defRPr sz="1200">
                <a:solidFill>
                  <a:schemeClr val="tx1"/>
                </a:solidFill>
                <a:latin typeface="Calibri" panose="020F0502020204030204" pitchFamily="34" charset="0"/>
              </a:defRPr>
            </a:lvl2pPr>
            <a:lvl3pPr marL="1143000" indent="-228600" algn="just">
              <a:spcBef>
                <a:spcPct val="30000"/>
              </a:spcBef>
              <a:defRPr sz="1200">
                <a:solidFill>
                  <a:schemeClr val="tx1"/>
                </a:solidFill>
                <a:latin typeface="Calibri" panose="020F0502020204030204" pitchFamily="34" charset="0"/>
              </a:defRPr>
            </a:lvl3pPr>
            <a:lvl4pPr marL="1600200" indent="-228600" algn="just">
              <a:spcBef>
                <a:spcPct val="30000"/>
              </a:spcBef>
              <a:defRPr sz="1200">
                <a:solidFill>
                  <a:schemeClr val="tx1"/>
                </a:solidFill>
                <a:latin typeface="Calibri" panose="020F0502020204030204" pitchFamily="34" charset="0"/>
              </a:defRPr>
            </a:lvl4pPr>
            <a:lvl5pPr marL="2057400" indent="-228600" algn="just">
              <a:spcBef>
                <a:spcPct val="30000"/>
              </a:spcBef>
              <a:defRPr sz="1200">
                <a:solidFill>
                  <a:schemeClr val="tx1"/>
                </a:solidFill>
                <a:latin typeface="Calibri" panose="020F0502020204030204" pitchFamily="34" charset="0"/>
              </a:defRPr>
            </a:lvl5pPr>
            <a:lvl6pPr marL="2514600" indent="-228600" algn="just" defTabSz="4572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algn="just" defTabSz="4572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algn="just" defTabSz="4572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algn="just" defTabSz="457200" eaLnBrk="0" fontAlgn="base" hangingPunct="0">
              <a:spcBef>
                <a:spcPct val="30000"/>
              </a:spcBef>
              <a:spcAft>
                <a:spcPct val="0"/>
              </a:spcAft>
              <a:defRPr sz="1200">
                <a:solidFill>
                  <a:schemeClr val="tx1"/>
                </a:solidFill>
                <a:latin typeface="Calibri" panose="020F0502020204030204" pitchFamily="34" charset="0"/>
              </a:defRPr>
            </a:lvl9pPr>
          </a:lstStyle>
          <a:p>
            <a:pPr algn="r">
              <a:spcBef>
                <a:spcPct val="0"/>
              </a:spcBef>
            </a:pPr>
            <a:fld id="{E4063B23-CAC9-49E8-A167-E87F8DB8B353}" type="slidenum">
              <a:rPr lang="en-US" altLang="en-US"/>
              <a:pPr algn="r">
                <a:spcBef>
                  <a:spcPct val="0"/>
                </a:spcBef>
              </a:pPr>
              <a:t>23</a:t>
            </a:fld>
            <a:endParaRPr lang="en-US" altLang="en-US"/>
          </a:p>
        </p:txBody>
      </p:sp>
    </p:spTree>
    <p:extLst>
      <p:ext uri="{BB962C8B-B14F-4D97-AF65-F5344CB8AC3E}">
        <p14:creationId xmlns:p14="http://schemas.microsoft.com/office/powerpoint/2010/main" val="33947549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Slide Image Placeholder 1"/>
          <p:cNvSpPr>
            <a:spLocks noGrp="1" noRot="1" noChangeAspect="1"/>
          </p:cNvSpPr>
          <p:nvPr>
            <p:ph type="sldImg"/>
          </p:nvPr>
        </p:nvSpPr>
        <p:spPr bwMode="auto">
          <a:xfrm>
            <a:off x="381000" y="685800"/>
            <a:ext cx="6096000" cy="3429000"/>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29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8294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just">
              <a:spcBef>
                <a:spcPct val="30000"/>
              </a:spcBef>
              <a:defRPr sz="1200">
                <a:solidFill>
                  <a:schemeClr val="tx1"/>
                </a:solidFill>
                <a:latin typeface="Calibri" panose="020F0502020204030204" pitchFamily="34" charset="0"/>
              </a:defRPr>
            </a:lvl1pPr>
            <a:lvl2pPr marL="742950" indent="-285750" algn="just">
              <a:spcBef>
                <a:spcPct val="30000"/>
              </a:spcBef>
              <a:defRPr sz="1200">
                <a:solidFill>
                  <a:schemeClr val="tx1"/>
                </a:solidFill>
                <a:latin typeface="Calibri" panose="020F0502020204030204" pitchFamily="34" charset="0"/>
              </a:defRPr>
            </a:lvl2pPr>
            <a:lvl3pPr marL="1143000" indent="-228600" algn="just">
              <a:spcBef>
                <a:spcPct val="30000"/>
              </a:spcBef>
              <a:defRPr sz="1200">
                <a:solidFill>
                  <a:schemeClr val="tx1"/>
                </a:solidFill>
                <a:latin typeface="Calibri" panose="020F0502020204030204" pitchFamily="34" charset="0"/>
              </a:defRPr>
            </a:lvl3pPr>
            <a:lvl4pPr marL="1600200" indent="-228600" algn="just">
              <a:spcBef>
                <a:spcPct val="30000"/>
              </a:spcBef>
              <a:defRPr sz="1200">
                <a:solidFill>
                  <a:schemeClr val="tx1"/>
                </a:solidFill>
                <a:latin typeface="Calibri" panose="020F0502020204030204" pitchFamily="34" charset="0"/>
              </a:defRPr>
            </a:lvl4pPr>
            <a:lvl5pPr marL="2057400" indent="-228600" algn="just">
              <a:spcBef>
                <a:spcPct val="30000"/>
              </a:spcBef>
              <a:defRPr sz="1200">
                <a:solidFill>
                  <a:schemeClr val="tx1"/>
                </a:solidFill>
                <a:latin typeface="Calibri" panose="020F0502020204030204" pitchFamily="34" charset="0"/>
              </a:defRPr>
            </a:lvl5pPr>
            <a:lvl6pPr marL="2514600" indent="-228600" algn="just" defTabSz="4572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algn="just" defTabSz="4572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algn="just" defTabSz="4572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algn="just" defTabSz="457200" eaLnBrk="0" fontAlgn="base" hangingPunct="0">
              <a:spcBef>
                <a:spcPct val="30000"/>
              </a:spcBef>
              <a:spcAft>
                <a:spcPct val="0"/>
              </a:spcAft>
              <a:defRPr sz="1200">
                <a:solidFill>
                  <a:schemeClr val="tx1"/>
                </a:solidFill>
                <a:latin typeface="Calibri" panose="020F0502020204030204" pitchFamily="34" charset="0"/>
              </a:defRPr>
            </a:lvl9pPr>
          </a:lstStyle>
          <a:p>
            <a:pPr algn="r">
              <a:spcBef>
                <a:spcPct val="0"/>
              </a:spcBef>
            </a:pPr>
            <a:fld id="{413F8237-42DB-4CE7-AB4B-B3DDC632F505}" type="slidenum">
              <a:rPr lang="en-US" altLang="en-US"/>
              <a:pPr algn="r">
                <a:spcBef>
                  <a:spcPct val="0"/>
                </a:spcBef>
              </a:pPr>
              <a:t>24</a:t>
            </a:fld>
            <a:endParaRPr lang="en-US" altLang="en-US"/>
          </a:p>
        </p:txBody>
      </p:sp>
    </p:spTree>
    <p:extLst>
      <p:ext uri="{BB962C8B-B14F-4D97-AF65-F5344CB8AC3E}">
        <p14:creationId xmlns:p14="http://schemas.microsoft.com/office/powerpoint/2010/main" val="26721146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Slide Image Placeholder 1"/>
          <p:cNvSpPr>
            <a:spLocks noGrp="1" noRot="1" noChangeAspect="1"/>
          </p:cNvSpPr>
          <p:nvPr>
            <p:ph type="sldImg"/>
          </p:nvPr>
        </p:nvSpPr>
        <p:spPr bwMode="auto">
          <a:xfrm>
            <a:off x="381000" y="685800"/>
            <a:ext cx="6096000" cy="3429000"/>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49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8499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just">
              <a:spcBef>
                <a:spcPct val="30000"/>
              </a:spcBef>
              <a:defRPr sz="1200">
                <a:solidFill>
                  <a:schemeClr val="tx1"/>
                </a:solidFill>
                <a:latin typeface="Calibri" panose="020F0502020204030204" pitchFamily="34" charset="0"/>
              </a:defRPr>
            </a:lvl1pPr>
            <a:lvl2pPr marL="742950" indent="-285750" algn="just">
              <a:spcBef>
                <a:spcPct val="30000"/>
              </a:spcBef>
              <a:defRPr sz="1200">
                <a:solidFill>
                  <a:schemeClr val="tx1"/>
                </a:solidFill>
                <a:latin typeface="Calibri" panose="020F0502020204030204" pitchFamily="34" charset="0"/>
              </a:defRPr>
            </a:lvl2pPr>
            <a:lvl3pPr marL="1143000" indent="-228600" algn="just">
              <a:spcBef>
                <a:spcPct val="30000"/>
              </a:spcBef>
              <a:defRPr sz="1200">
                <a:solidFill>
                  <a:schemeClr val="tx1"/>
                </a:solidFill>
                <a:latin typeface="Calibri" panose="020F0502020204030204" pitchFamily="34" charset="0"/>
              </a:defRPr>
            </a:lvl3pPr>
            <a:lvl4pPr marL="1600200" indent="-228600" algn="just">
              <a:spcBef>
                <a:spcPct val="30000"/>
              </a:spcBef>
              <a:defRPr sz="1200">
                <a:solidFill>
                  <a:schemeClr val="tx1"/>
                </a:solidFill>
                <a:latin typeface="Calibri" panose="020F0502020204030204" pitchFamily="34" charset="0"/>
              </a:defRPr>
            </a:lvl4pPr>
            <a:lvl5pPr marL="2057400" indent="-228600" algn="just">
              <a:spcBef>
                <a:spcPct val="30000"/>
              </a:spcBef>
              <a:defRPr sz="1200">
                <a:solidFill>
                  <a:schemeClr val="tx1"/>
                </a:solidFill>
                <a:latin typeface="Calibri" panose="020F0502020204030204" pitchFamily="34" charset="0"/>
              </a:defRPr>
            </a:lvl5pPr>
            <a:lvl6pPr marL="2514600" indent="-228600" algn="just" defTabSz="4572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algn="just" defTabSz="4572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algn="just" defTabSz="4572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algn="just" defTabSz="457200" eaLnBrk="0" fontAlgn="base" hangingPunct="0">
              <a:spcBef>
                <a:spcPct val="30000"/>
              </a:spcBef>
              <a:spcAft>
                <a:spcPct val="0"/>
              </a:spcAft>
              <a:defRPr sz="1200">
                <a:solidFill>
                  <a:schemeClr val="tx1"/>
                </a:solidFill>
                <a:latin typeface="Calibri" panose="020F0502020204030204" pitchFamily="34" charset="0"/>
              </a:defRPr>
            </a:lvl9pPr>
          </a:lstStyle>
          <a:p>
            <a:pPr algn="r">
              <a:spcBef>
                <a:spcPct val="0"/>
              </a:spcBef>
            </a:pPr>
            <a:fld id="{FE1CCFC6-81B8-4179-A7AF-A5FA0E90F074}" type="slidenum">
              <a:rPr lang="en-US" altLang="en-US"/>
              <a:pPr algn="r">
                <a:spcBef>
                  <a:spcPct val="0"/>
                </a:spcBef>
              </a:pPr>
              <a:t>25</a:t>
            </a:fld>
            <a:endParaRPr lang="en-US" altLang="en-US"/>
          </a:p>
        </p:txBody>
      </p:sp>
    </p:spTree>
    <p:extLst>
      <p:ext uri="{BB962C8B-B14F-4D97-AF65-F5344CB8AC3E}">
        <p14:creationId xmlns:p14="http://schemas.microsoft.com/office/powerpoint/2010/main" val="1147617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Slide Image Placeholder 1"/>
          <p:cNvSpPr>
            <a:spLocks noGrp="1" noRot="1" noChangeAspect="1"/>
          </p:cNvSpPr>
          <p:nvPr>
            <p:ph type="sldImg"/>
          </p:nvPr>
        </p:nvSpPr>
        <p:spPr bwMode="auto">
          <a:xfrm>
            <a:off x="381000" y="685800"/>
            <a:ext cx="6096000" cy="3429000"/>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70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8704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just">
              <a:spcBef>
                <a:spcPct val="30000"/>
              </a:spcBef>
              <a:defRPr sz="1200">
                <a:solidFill>
                  <a:schemeClr val="tx1"/>
                </a:solidFill>
                <a:latin typeface="Calibri" panose="020F0502020204030204" pitchFamily="34" charset="0"/>
              </a:defRPr>
            </a:lvl1pPr>
            <a:lvl2pPr marL="742950" indent="-285750" algn="just">
              <a:spcBef>
                <a:spcPct val="30000"/>
              </a:spcBef>
              <a:defRPr sz="1200">
                <a:solidFill>
                  <a:schemeClr val="tx1"/>
                </a:solidFill>
                <a:latin typeface="Calibri" panose="020F0502020204030204" pitchFamily="34" charset="0"/>
              </a:defRPr>
            </a:lvl2pPr>
            <a:lvl3pPr marL="1143000" indent="-228600" algn="just">
              <a:spcBef>
                <a:spcPct val="30000"/>
              </a:spcBef>
              <a:defRPr sz="1200">
                <a:solidFill>
                  <a:schemeClr val="tx1"/>
                </a:solidFill>
                <a:latin typeface="Calibri" panose="020F0502020204030204" pitchFamily="34" charset="0"/>
              </a:defRPr>
            </a:lvl3pPr>
            <a:lvl4pPr marL="1600200" indent="-228600" algn="just">
              <a:spcBef>
                <a:spcPct val="30000"/>
              </a:spcBef>
              <a:defRPr sz="1200">
                <a:solidFill>
                  <a:schemeClr val="tx1"/>
                </a:solidFill>
                <a:latin typeface="Calibri" panose="020F0502020204030204" pitchFamily="34" charset="0"/>
              </a:defRPr>
            </a:lvl4pPr>
            <a:lvl5pPr marL="2057400" indent="-228600" algn="just">
              <a:spcBef>
                <a:spcPct val="30000"/>
              </a:spcBef>
              <a:defRPr sz="1200">
                <a:solidFill>
                  <a:schemeClr val="tx1"/>
                </a:solidFill>
                <a:latin typeface="Calibri" panose="020F0502020204030204" pitchFamily="34" charset="0"/>
              </a:defRPr>
            </a:lvl5pPr>
            <a:lvl6pPr marL="2514600" indent="-228600" algn="just" defTabSz="4572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algn="just" defTabSz="4572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algn="just" defTabSz="4572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algn="just" defTabSz="457200" eaLnBrk="0" fontAlgn="base" hangingPunct="0">
              <a:spcBef>
                <a:spcPct val="30000"/>
              </a:spcBef>
              <a:spcAft>
                <a:spcPct val="0"/>
              </a:spcAft>
              <a:defRPr sz="1200">
                <a:solidFill>
                  <a:schemeClr val="tx1"/>
                </a:solidFill>
                <a:latin typeface="Calibri" panose="020F0502020204030204" pitchFamily="34" charset="0"/>
              </a:defRPr>
            </a:lvl9pPr>
          </a:lstStyle>
          <a:p>
            <a:pPr algn="r">
              <a:spcBef>
                <a:spcPct val="0"/>
              </a:spcBef>
            </a:pPr>
            <a:fld id="{EFC632BC-937A-4548-8564-CA4D09E877A9}" type="slidenum">
              <a:rPr lang="en-US" altLang="en-US"/>
              <a:pPr algn="r">
                <a:spcBef>
                  <a:spcPct val="0"/>
                </a:spcBef>
              </a:pPr>
              <a:t>26</a:t>
            </a:fld>
            <a:endParaRPr lang="en-US" altLang="en-US"/>
          </a:p>
        </p:txBody>
      </p:sp>
    </p:spTree>
    <p:extLst>
      <p:ext uri="{BB962C8B-B14F-4D97-AF65-F5344CB8AC3E}">
        <p14:creationId xmlns:p14="http://schemas.microsoft.com/office/powerpoint/2010/main" val="37605526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2" Type="http://schemas.openxmlformats.org/officeDocument/2006/relationships/hyperlink" Target="https://www.youtube.com/watch?v=JzfmzTcVUJg" TargetMode="External"/><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hyperlink" Target="https://www.youtube.com/watch?v=JzfmzTcVUJg" TargetMode="External"/><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E94FC3-69F1-4E96-88E3-C1C7AEC67F0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EF3B51D9-83D1-486F-A109-8189202F3D6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D073FEC9-0B34-4A72-A6E4-A95E282FA29E}"/>
              </a:ext>
            </a:extLst>
          </p:cNvPr>
          <p:cNvSpPr>
            <a:spLocks noGrp="1"/>
          </p:cNvSpPr>
          <p:nvPr>
            <p:ph type="dt" sz="half" idx="10"/>
          </p:nvPr>
        </p:nvSpPr>
        <p:spPr/>
        <p:txBody>
          <a:bodyPr/>
          <a:lstStyle/>
          <a:p>
            <a:fld id="{DEB75F8A-D750-437B-B3AC-8432EB9951E3}" type="datetimeFigureOut">
              <a:rPr lang="en-IN" smtClean="0"/>
              <a:t>10-07-2021</a:t>
            </a:fld>
            <a:endParaRPr lang="en-IN"/>
          </a:p>
        </p:txBody>
      </p:sp>
      <p:sp>
        <p:nvSpPr>
          <p:cNvPr id="5" name="Footer Placeholder 4">
            <a:extLst>
              <a:ext uri="{FF2B5EF4-FFF2-40B4-BE49-F238E27FC236}">
                <a16:creationId xmlns:a16="http://schemas.microsoft.com/office/drawing/2014/main" id="{0FDB5491-D975-41B3-9138-9CE36AD85AD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4AE619D-2C8A-4B5E-8A73-B3B9A124419A}"/>
              </a:ext>
            </a:extLst>
          </p:cNvPr>
          <p:cNvSpPr>
            <a:spLocks noGrp="1"/>
          </p:cNvSpPr>
          <p:nvPr>
            <p:ph type="sldNum" sz="quarter" idx="12"/>
          </p:nvPr>
        </p:nvSpPr>
        <p:spPr/>
        <p:txBody>
          <a:bodyPr/>
          <a:lstStyle/>
          <a:p>
            <a:fld id="{6D6A7071-83C1-4D5A-8915-23372AC02226}" type="slidenum">
              <a:rPr lang="en-IN" smtClean="0"/>
              <a:t>‹#›</a:t>
            </a:fld>
            <a:endParaRPr lang="en-IN"/>
          </a:p>
        </p:txBody>
      </p:sp>
    </p:spTree>
    <p:extLst>
      <p:ext uri="{BB962C8B-B14F-4D97-AF65-F5344CB8AC3E}">
        <p14:creationId xmlns:p14="http://schemas.microsoft.com/office/powerpoint/2010/main" val="9353631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040C9D-8535-4DD9-9A51-51A06DB451E7}"/>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E8FEF72B-4E72-46BB-861B-B972751C1CE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C832117-2196-4C8B-A292-540F0FB61368}"/>
              </a:ext>
            </a:extLst>
          </p:cNvPr>
          <p:cNvSpPr>
            <a:spLocks noGrp="1"/>
          </p:cNvSpPr>
          <p:nvPr>
            <p:ph type="dt" sz="half" idx="10"/>
          </p:nvPr>
        </p:nvSpPr>
        <p:spPr/>
        <p:txBody>
          <a:bodyPr/>
          <a:lstStyle/>
          <a:p>
            <a:fld id="{DEB75F8A-D750-437B-B3AC-8432EB9951E3}" type="datetimeFigureOut">
              <a:rPr lang="en-IN" smtClean="0"/>
              <a:t>10-07-2021</a:t>
            </a:fld>
            <a:endParaRPr lang="en-IN"/>
          </a:p>
        </p:txBody>
      </p:sp>
      <p:sp>
        <p:nvSpPr>
          <p:cNvPr id="5" name="Footer Placeholder 4">
            <a:extLst>
              <a:ext uri="{FF2B5EF4-FFF2-40B4-BE49-F238E27FC236}">
                <a16:creationId xmlns:a16="http://schemas.microsoft.com/office/drawing/2014/main" id="{86A4D8B9-D6B7-49F6-B900-FE148DA146C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0FC10FB-3B04-4928-BFAC-FDB987910B20}"/>
              </a:ext>
            </a:extLst>
          </p:cNvPr>
          <p:cNvSpPr>
            <a:spLocks noGrp="1"/>
          </p:cNvSpPr>
          <p:nvPr>
            <p:ph type="sldNum" sz="quarter" idx="12"/>
          </p:nvPr>
        </p:nvSpPr>
        <p:spPr/>
        <p:txBody>
          <a:bodyPr/>
          <a:lstStyle/>
          <a:p>
            <a:fld id="{6D6A7071-83C1-4D5A-8915-23372AC02226}" type="slidenum">
              <a:rPr lang="en-IN" smtClean="0"/>
              <a:t>‹#›</a:t>
            </a:fld>
            <a:endParaRPr lang="en-IN"/>
          </a:p>
        </p:txBody>
      </p:sp>
    </p:spTree>
    <p:extLst>
      <p:ext uri="{BB962C8B-B14F-4D97-AF65-F5344CB8AC3E}">
        <p14:creationId xmlns:p14="http://schemas.microsoft.com/office/powerpoint/2010/main" val="21318710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657A577-D3A5-4A1F-B17C-2A2D02F21068}"/>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D80DBC2C-C97D-4263-8702-3EA9318056C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CF56096-0BDD-4490-8099-AB4B98D03EA1}"/>
              </a:ext>
            </a:extLst>
          </p:cNvPr>
          <p:cNvSpPr>
            <a:spLocks noGrp="1"/>
          </p:cNvSpPr>
          <p:nvPr>
            <p:ph type="dt" sz="half" idx="10"/>
          </p:nvPr>
        </p:nvSpPr>
        <p:spPr/>
        <p:txBody>
          <a:bodyPr/>
          <a:lstStyle/>
          <a:p>
            <a:fld id="{DEB75F8A-D750-437B-B3AC-8432EB9951E3}" type="datetimeFigureOut">
              <a:rPr lang="en-IN" smtClean="0"/>
              <a:t>10-07-2021</a:t>
            </a:fld>
            <a:endParaRPr lang="en-IN"/>
          </a:p>
        </p:txBody>
      </p:sp>
      <p:sp>
        <p:nvSpPr>
          <p:cNvPr id="5" name="Footer Placeholder 4">
            <a:extLst>
              <a:ext uri="{FF2B5EF4-FFF2-40B4-BE49-F238E27FC236}">
                <a16:creationId xmlns:a16="http://schemas.microsoft.com/office/drawing/2014/main" id="{6A16B379-9724-451F-8B13-F868809F72A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509D904-0144-4CA2-B8EE-6A8E25B67B19}"/>
              </a:ext>
            </a:extLst>
          </p:cNvPr>
          <p:cNvSpPr>
            <a:spLocks noGrp="1"/>
          </p:cNvSpPr>
          <p:nvPr>
            <p:ph type="sldNum" sz="quarter" idx="12"/>
          </p:nvPr>
        </p:nvSpPr>
        <p:spPr/>
        <p:txBody>
          <a:bodyPr/>
          <a:lstStyle/>
          <a:p>
            <a:fld id="{6D6A7071-83C1-4D5A-8915-23372AC02226}" type="slidenum">
              <a:rPr lang="en-IN" smtClean="0"/>
              <a:t>‹#›</a:t>
            </a:fld>
            <a:endParaRPr lang="en-IN"/>
          </a:p>
        </p:txBody>
      </p:sp>
    </p:spTree>
    <p:extLst>
      <p:ext uri="{BB962C8B-B14F-4D97-AF65-F5344CB8AC3E}">
        <p14:creationId xmlns:p14="http://schemas.microsoft.com/office/powerpoint/2010/main" val="358633946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7819835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7689926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Rectangle 4"/>
          <p:cNvSpPr/>
          <p:nvPr userDrawn="1"/>
        </p:nvSpPr>
        <p:spPr bwMode="auto">
          <a:xfrm>
            <a:off x="118241" y="851792"/>
            <a:ext cx="10917621" cy="715815"/>
          </a:xfrm>
          <a:prstGeom prst="rect">
            <a:avLst/>
          </a:prstGeom>
          <a:solidFill>
            <a:schemeClr val="bg1"/>
          </a:solidFill>
          <a:ln w="3175" cap="flat" cmpd="sng" algn="ctr">
            <a:noFill/>
            <a:prstDash val="solid"/>
            <a:miter lim="800000"/>
            <a:headEnd type="none" w="sm" len="sm"/>
            <a:tailEnd type="triangle" w="med" len="med"/>
          </a:ln>
          <a:effectLst/>
        </p:spPr>
        <p:txBody>
          <a:bodyPr vert="horz" wrap="none" lIns="82808" tIns="41404" rIns="82808" bIns="41404" numCol="1" rtlCol="0" anchor="t" anchorCtr="0" compatLnSpc="1">
            <a:prstTxWarp prst="textNoShape">
              <a:avLst/>
            </a:prstTxWarp>
          </a:bodyPr>
          <a:lstStyle/>
          <a:p>
            <a:endParaRPr lang="en-US" sz="3300" dirty="0">
              <a:solidFill>
                <a:prstClr val="black"/>
              </a:solidFill>
              <a:latin typeface="Cambria" pitchFamily="18" charset="0"/>
            </a:endParaRPr>
          </a:p>
        </p:txBody>
      </p:sp>
    </p:spTree>
    <p:extLst>
      <p:ext uri="{BB962C8B-B14F-4D97-AF65-F5344CB8AC3E}">
        <p14:creationId xmlns:p14="http://schemas.microsoft.com/office/powerpoint/2010/main" val="170518880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11" name="Rectangle 6"/>
          <p:cNvSpPr>
            <a:spLocks/>
          </p:cNvSpPr>
          <p:nvPr userDrawn="1"/>
        </p:nvSpPr>
        <p:spPr bwMode="auto">
          <a:xfrm>
            <a:off x="8702850" y="6597039"/>
            <a:ext cx="3077926"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40" rIns="0">
            <a:spAutoFit/>
          </a:bodyPr>
          <a:lstStyle/>
          <a:p>
            <a:pPr algn="r"/>
            <a:r>
              <a:rPr lang="en-US" sz="800" dirty="0">
                <a:ea typeface="Verdana" pitchFamily="34" charset="0"/>
                <a:cs typeface="Arial" pitchFamily="34" charset="0"/>
              </a:rPr>
              <a:t>Copyright © 2015 HCL Technologies Limited  |  www.hcltech.com</a:t>
            </a:r>
          </a:p>
        </p:txBody>
      </p:sp>
      <p:grpSp>
        <p:nvGrpSpPr>
          <p:cNvPr id="3" name="Group 5"/>
          <p:cNvGrpSpPr>
            <a:grpSpLocks noChangeAspect="1"/>
          </p:cNvGrpSpPr>
          <p:nvPr userDrawn="1"/>
        </p:nvGrpSpPr>
        <p:grpSpPr bwMode="auto">
          <a:xfrm>
            <a:off x="10831204" y="6446262"/>
            <a:ext cx="943220" cy="160337"/>
            <a:chOff x="5094" y="3939"/>
            <a:chExt cx="1488" cy="255"/>
          </a:xfrm>
        </p:grpSpPr>
        <p:sp>
          <p:nvSpPr>
            <p:cNvPr id="13" name="AutoShape 4"/>
            <p:cNvSpPr>
              <a:spLocks noChangeAspect="1" noChangeArrowheads="1" noTextEdit="1"/>
            </p:cNvSpPr>
            <p:nvPr userDrawn="1"/>
          </p:nvSpPr>
          <p:spPr bwMode="auto">
            <a:xfrm>
              <a:off x="5094" y="3939"/>
              <a:ext cx="1488" cy="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p:txBody>
        </p:sp>
        <p:sp>
          <p:nvSpPr>
            <p:cNvPr id="14" name="Freeform 6"/>
            <p:cNvSpPr>
              <a:spLocks/>
            </p:cNvSpPr>
            <p:nvPr userDrawn="1"/>
          </p:nvSpPr>
          <p:spPr bwMode="auto">
            <a:xfrm>
              <a:off x="5122" y="3965"/>
              <a:ext cx="555" cy="194"/>
            </a:xfrm>
            <a:custGeom>
              <a:avLst/>
              <a:gdLst>
                <a:gd name="T0" fmla="*/ 0 w 555"/>
                <a:gd name="T1" fmla="*/ 194 h 194"/>
                <a:gd name="T2" fmla="*/ 156 w 555"/>
                <a:gd name="T3" fmla="*/ 194 h 194"/>
                <a:gd name="T4" fmla="*/ 189 w 555"/>
                <a:gd name="T5" fmla="*/ 116 h 194"/>
                <a:gd name="T6" fmla="*/ 343 w 555"/>
                <a:gd name="T7" fmla="*/ 116 h 194"/>
                <a:gd name="T8" fmla="*/ 310 w 555"/>
                <a:gd name="T9" fmla="*/ 194 h 194"/>
                <a:gd name="T10" fmla="*/ 468 w 555"/>
                <a:gd name="T11" fmla="*/ 194 h 194"/>
                <a:gd name="T12" fmla="*/ 555 w 555"/>
                <a:gd name="T13" fmla="*/ 0 h 194"/>
                <a:gd name="T14" fmla="*/ 395 w 555"/>
                <a:gd name="T15" fmla="*/ 0 h 194"/>
                <a:gd name="T16" fmla="*/ 366 w 555"/>
                <a:gd name="T17" fmla="*/ 66 h 194"/>
                <a:gd name="T18" fmla="*/ 213 w 555"/>
                <a:gd name="T19" fmla="*/ 66 h 194"/>
                <a:gd name="T20" fmla="*/ 241 w 555"/>
                <a:gd name="T21" fmla="*/ 0 h 194"/>
                <a:gd name="T22" fmla="*/ 85 w 555"/>
                <a:gd name="T23" fmla="*/ 0 h 194"/>
                <a:gd name="T24" fmla="*/ 0 w 555"/>
                <a:gd name="T25" fmla="*/ 194 h 19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55" h="194">
                  <a:moveTo>
                    <a:pt x="0" y="194"/>
                  </a:moveTo>
                  <a:lnTo>
                    <a:pt x="156" y="194"/>
                  </a:lnTo>
                  <a:lnTo>
                    <a:pt x="189" y="116"/>
                  </a:lnTo>
                  <a:lnTo>
                    <a:pt x="343" y="116"/>
                  </a:lnTo>
                  <a:lnTo>
                    <a:pt x="310" y="194"/>
                  </a:lnTo>
                  <a:lnTo>
                    <a:pt x="468" y="194"/>
                  </a:lnTo>
                  <a:lnTo>
                    <a:pt x="555" y="0"/>
                  </a:lnTo>
                  <a:lnTo>
                    <a:pt x="395" y="0"/>
                  </a:lnTo>
                  <a:lnTo>
                    <a:pt x="366" y="66"/>
                  </a:lnTo>
                  <a:lnTo>
                    <a:pt x="213" y="66"/>
                  </a:lnTo>
                  <a:lnTo>
                    <a:pt x="241" y="0"/>
                  </a:lnTo>
                  <a:lnTo>
                    <a:pt x="85" y="0"/>
                  </a:lnTo>
                  <a:lnTo>
                    <a:pt x="0" y="194"/>
                  </a:lnTo>
                  <a:close/>
                </a:path>
              </a:pathLst>
            </a:custGeom>
            <a:solidFill>
              <a:srgbClr val="0052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15" name="Freeform 7"/>
            <p:cNvSpPr>
              <a:spLocks/>
            </p:cNvSpPr>
            <p:nvPr userDrawn="1"/>
          </p:nvSpPr>
          <p:spPr bwMode="auto">
            <a:xfrm>
              <a:off x="5649" y="3949"/>
              <a:ext cx="524" cy="222"/>
            </a:xfrm>
            <a:custGeom>
              <a:avLst/>
              <a:gdLst>
                <a:gd name="T0" fmla="*/ 885 w 222"/>
                <a:gd name="T1" fmla="*/ 196 h 94"/>
                <a:gd name="T2" fmla="*/ 1237 w 222"/>
                <a:gd name="T3" fmla="*/ 196 h 94"/>
                <a:gd name="T4" fmla="*/ 1015 w 222"/>
                <a:gd name="T5" fmla="*/ 45 h 94"/>
                <a:gd name="T6" fmla="*/ 189 w 222"/>
                <a:gd name="T7" fmla="*/ 139 h 94"/>
                <a:gd name="T8" fmla="*/ 172 w 222"/>
                <a:gd name="T9" fmla="*/ 458 h 94"/>
                <a:gd name="T10" fmla="*/ 852 w 222"/>
                <a:gd name="T11" fmla="*/ 484 h 94"/>
                <a:gd name="T12" fmla="*/ 1164 w 222"/>
                <a:gd name="T13" fmla="*/ 345 h 94"/>
                <a:gd name="T14" fmla="*/ 807 w 222"/>
                <a:gd name="T15" fmla="*/ 345 h 94"/>
                <a:gd name="T16" fmla="*/ 630 w 222"/>
                <a:gd name="T17" fmla="*/ 401 h 94"/>
                <a:gd name="T18" fmla="*/ 439 w 222"/>
                <a:gd name="T19" fmla="*/ 267 h 94"/>
                <a:gd name="T20" fmla="*/ 701 w 222"/>
                <a:gd name="T21" fmla="*/ 139 h 94"/>
                <a:gd name="T22" fmla="*/ 885 w 222"/>
                <a:gd name="T23" fmla="*/ 196 h 9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22" h="94">
                  <a:moveTo>
                    <a:pt x="159" y="35"/>
                  </a:moveTo>
                  <a:cubicBezTo>
                    <a:pt x="222" y="35"/>
                    <a:pt x="222" y="35"/>
                    <a:pt x="222" y="35"/>
                  </a:cubicBezTo>
                  <a:cubicBezTo>
                    <a:pt x="221" y="21"/>
                    <a:pt x="208" y="12"/>
                    <a:pt x="182" y="8"/>
                  </a:cubicBezTo>
                  <a:cubicBezTo>
                    <a:pt x="130" y="0"/>
                    <a:pt x="74" y="3"/>
                    <a:pt x="34" y="25"/>
                  </a:cubicBezTo>
                  <a:cubicBezTo>
                    <a:pt x="2" y="43"/>
                    <a:pt x="0" y="69"/>
                    <a:pt x="31" y="82"/>
                  </a:cubicBezTo>
                  <a:cubicBezTo>
                    <a:pt x="58" y="93"/>
                    <a:pt x="113" y="94"/>
                    <a:pt x="153" y="87"/>
                  </a:cubicBezTo>
                  <a:cubicBezTo>
                    <a:pt x="179" y="83"/>
                    <a:pt x="198" y="74"/>
                    <a:pt x="209" y="62"/>
                  </a:cubicBezTo>
                  <a:cubicBezTo>
                    <a:pt x="145" y="62"/>
                    <a:pt x="145" y="62"/>
                    <a:pt x="145" y="62"/>
                  </a:cubicBezTo>
                  <a:cubicBezTo>
                    <a:pt x="137" y="68"/>
                    <a:pt x="126" y="71"/>
                    <a:pt x="113" y="72"/>
                  </a:cubicBezTo>
                  <a:cubicBezTo>
                    <a:pt x="77" y="72"/>
                    <a:pt x="72" y="61"/>
                    <a:pt x="79" y="48"/>
                  </a:cubicBezTo>
                  <a:cubicBezTo>
                    <a:pt x="86" y="34"/>
                    <a:pt x="102" y="25"/>
                    <a:pt x="126" y="25"/>
                  </a:cubicBezTo>
                  <a:cubicBezTo>
                    <a:pt x="145" y="24"/>
                    <a:pt x="154" y="28"/>
                    <a:pt x="159" y="35"/>
                  </a:cubicBezTo>
                  <a:close/>
                </a:path>
              </a:pathLst>
            </a:custGeom>
            <a:solidFill>
              <a:srgbClr val="0052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sp>
          <p:nvSpPr>
            <p:cNvPr id="16" name="Freeform 8"/>
            <p:cNvSpPr>
              <a:spLocks/>
            </p:cNvSpPr>
            <p:nvPr userDrawn="1"/>
          </p:nvSpPr>
          <p:spPr bwMode="auto">
            <a:xfrm>
              <a:off x="6162" y="3965"/>
              <a:ext cx="403" cy="194"/>
            </a:xfrm>
            <a:custGeom>
              <a:avLst/>
              <a:gdLst>
                <a:gd name="T0" fmla="*/ 248 w 403"/>
                <a:gd name="T1" fmla="*/ 0 h 194"/>
                <a:gd name="T2" fmla="*/ 181 w 403"/>
                <a:gd name="T3" fmla="*/ 146 h 194"/>
                <a:gd name="T4" fmla="*/ 403 w 403"/>
                <a:gd name="T5" fmla="*/ 146 h 194"/>
                <a:gd name="T6" fmla="*/ 385 w 403"/>
                <a:gd name="T7" fmla="*/ 194 h 194"/>
                <a:gd name="T8" fmla="*/ 0 w 403"/>
                <a:gd name="T9" fmla="*/ 194 h 194"/>
                <a:gd name="T10" fmla="*/ 87 w 403"/>
                <a:gd name="T11" fmla="*/ 0 h 194"/>
                <a:gd name="T12" fmla="*/ 248 w 403"/>
                <a:gd name="T13" fmla="*/ 0 h 19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03" h="194">
                  <a:moveTo>
                    <a:pt x="248" y="0"/>
                  </a:moveTo>
                  <a:lnTo>
                    <a:pt x="181" y="146"/>
                  </a:lnTo>
                  <a:lnTo>
                    <a:pt x="403" y="146"/>
                  </a:lnTo>
                  <a:lnTo>
                    <a:pt x="385" y="194"/>
                  </a:lnTo>
                  <a:lnTo>
                    <a:pt x="0" y="194"/>
                  </a:lnTo>
                  <a:lnTo>
                    <a:pt x="87" y="0"/>
                  </a:lnTo>
                  <a:lnTo>
                    <a:pt x="248" y="0"/>
                  </a:lnTo>
                  <a:close/>
                </a:path>
              </a:pathLst>
            </a:custGeom>
            <a:solidFill>
              <a:srgbClr val="0052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p>
          </p:txBody>
        </p:sp>
      </p:grpSp>
      <p:pic>
        <p:nvPicPr>
          <p:cNvPr id="19" name="Picture 18"/>
          <p:cNvPicPr>
            <a:picLocks noChangeAspect="1"/>
          </p:cNvPicPr>
          <p:nvPr userDrawn="1"/>
        </p:nvPicPr>
        <p:blipFill>
          <a:blip r:embed="rId2"/>
          <a:stretch>
            <a:fillRect/>
          </a:stretch>
        </p:blipFill>
        <p:spPr>
          <a:xfrm>
            <a:off x="0" y="0"/>
            <a:ext cx="12217443" cy="6864691"/>
          </a:xfrm>
          <a:prstGeom prst="rect">
            <a:avLst/>
          </a:prstGeom>
        </p:spPr>
      </p:pic>
    </p:spTree>
    <p:extLst>
      <p:ext uri="{BB962C8B-B14F-4D97-AF65-F5344CB8AC3E}">
        <p14:creationId xmlns:p14="http://schemas.microsoft.com/office/powerpoint/2010/main" val="3201863676"/>
      </p:ext>
    </p:extLst>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433603" name="Rectangle 3"/>
          <p:cNvSpPr>
            <a:spLocks noGrp="1" noChangeArrowheads="1"/>
          </p:cNvSpPr>
          <p:nvPr>
            <p:ph type="ctrTitle"/>
          </p:nvPr>
        </p:nvSpPr>
        <p:spPr>
          <a:xfrm>
            <a:off x="402337" y="4879643"/>
            <a:ext cx="11387327" cy="517065"/>
          </a:xfrm>
        </p:spPr>
        <p:txBody>
          <a:bodyPr lIns="0" tIns="0" rIns="0" bIns="0" anchor="ctr" anchorCtr="0">
            <a:spAutoFit/>
          </a:bodyPr>
          <a:lstStyle>
            <a:lvl1pPr>
              <a:lnSpc>
                <a:spcPct val="125000"/>
              </a:lnSpc>
              <a:defRPr sz="2688" b="1">
                <a:solidFill>
                  <a:schemeClr val="accent1"/>
                </a:solidFill>
                <a:latin typeface="+mj-lt"/>
              </a:defRPr>
            </a:lvl1pPr>
          </a:lstStyle>
          <a:p>
            <a:r>
              <a:rPr lang="en-US" dirty="0"/>
              <a:t>Click to edit Master title style</a:t>
            </a:r>
          </a:p>
        </p:txBody>
      </p:sp>
      <p:sp>
        <p:nvSpPr>
          <p:cNvPr id="1433605" name="Rectangle 5"/>
          <p:cNvSpPr>
            <a:spLocks noGrp="1" noChangeArrowheads="1"/>
          </p:cNvSpPr>
          <p:nvPr>
            <p:ph type="subTitle" sz="quarter" idx="1"/>
          </p:nvPr>
        </p:nvSpPr>
        <p:spPr>
          <a:xfrm>
            <a:off x="402337" y="5743354"/>
            <a:ext cx="11387327" cy="344710"/>
          </a:xfrm>
        </p:spPr>
        <p:txBody>
          <a:bodyPr lIns="0" tIns="0" rIns="0" bIns="0" anchor="ctr" anchorCtr="0">
            <a:spAutoFit/>
          </a:bodyPr>
          <a:lstStyle>
            <a:lvl1pPr marL="0" indent="0">
              <a:buFont typeface="Wingdings 2" pitchFamily="18" charset="2"/>
              <a:buNone/>
              <a:defRPr sz="2240" b="0">
                <a:solidFill>
                  <a:schemeClr val="accent3"/>
                </a:solidFill>
                <a:latin typeface="+mj-lt"/>
              </a:defRPr>
            </a:lvl1pPr>
          </a:lstStyle>
          <a:p>
            <a:r>
              <a:rPr lang="en-US" dirty="0"/>
              <a:t>Click to edit Master subtitle style</a:t>
            </a:r>
          </a:p>
        </p:txBody>
      </p:sp>
      <p:sp>
        <p:nvSpPr>
          <p:cNvPr id="20" name="Rectangle 19"/>
          <p:cNvSpPr>
            <a:spLocks/>
          </p:cNvSpPr>
          <p:nvPr userDrawn="1"/>
        </p:nvSpPr>
        <p:spPr>
          <a:xfrm>
            <a:off x="8436476" y="6583237"/>
            <a:ext cx="3340658" cy="137858"/>
          </a:xfrm>
          <a:prstGeom prst="rect">
            <a:avLst/>
          </a:prstGeom>
          <a:noFill/>
          <a:ln>
            <a:noFill/>
          </a:ln>
        </p:spPr>
        <p:txBody>
          <a:bodyPr wrap="none" lIns="0" tIns="0" rIns="0" bIns="0" anchor="ctr" anchorCtr="0">
            <a:spAutoFit/>
          </a:bodyPr>
          <a:lstStyle/>
          <a:p>
            <a:pPr marL="0" marR="0" lvl="0" indent="0" algn="r" defTabSz="1024103" rtl="0" eaLnBrk="1" fontAlgn="base" latinLnBrk="0" hangingPunct="1">
              <a:lnSpc>
                <a:spcPct val="100000"/>
              </a:lnSpc>
              <a:spcBef>
                <a:spcPct val="0"/>
              </a:spcBef>
              <a:spcAft>
                <a:spcPct val="0"/>
              </a:spcAft>
              <a:buClrTx/>
              <a:buSzTx/>
              <a:buFontTx/>
              <a:buNone/>
              <a:tabLst/>
              <a:defRPr/>
            </a:pPr>
            <a:r>
              <a:rPr kumimoji="0" lang="en-US" sz="896" b="0" i="0" u="none" strike="noStrike" kern="1200" cap="none" spc="0" normalizeH="0" baseline="0" noProof="0" dirty="0">
                <a:ln>
                  <a:noFill/>
                </a:ln>
                <a:solidFill>
                  <a:srgbClr val="000000"/>
                </a:solidFill>
                <a:effectLst/>
                <a:uLnTx/>
                <a:uFillTx/>
                <a:latin typeface="Arial"/>
                <a:ea typeface="Verdana" pitchFamily="34" charset="0"/>
                <a:cs typeface="Verdana" pitchFamily="34" charset="0"/>
              </a:rPr>
              <a:t>Copyright © 2017 HCL Technologies Limited  |  www.hcltech.com</a:t>
            </a:r>
          </a:p>
        </p:txBody>
      </p:sp>
      <p:grpSp>
        <p:nvGrpSpPr>
          <p:cNvPr id="21" name="Group 5"/>
          <p:cNvGrpSpPr>
            <a:grpSpLocks noChangeAspect="1"/>
          </p:cNvGrpSpPr>
          <p:nvPr userDrawn="1"/>
        </p:nvGrpSpPr>
        <p:grpSpPr bwMode="auto">
          <a:xfrm>
            <a:off x="10519834" y="6304283"/>
            <a:ext cx="1257300" cy="213783"/>
            <a:chOff x="5094" y="3939"/>
            <a:chExt cx="1488" cy="255"/>
          </a:xfrm>
        </p:grpSpPr>
        <p:sp>
          <p:nvSpPr>
            <p:cNvPr id="22" name="AutoShape 4"/>
            <p:cNvSpPr>
              <a:spLocks noChangeAspect="1" noChangeArrowheads="1" noTextEdit="1"/>
            </p:cNvSpPr>
            <p:nvPr userDrawn="1"/>
          </p:nvSpPr>
          <p:spPr bwMode="auto">
            <a:xfrm>
              <a:off x="5094" y="3939"/>
              <a:ext cx="1488" cy="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a:ea typeface="+mn-ea"/>
                <a:cs typeface="+mn-cs"/>
              </a:endParaRPr>
            </a:p>
          </p:txBody>
        </p:sp>
        <p:sp>
          <p:nvSpPr>
            <p:cNvPr id="23" name="Freeform 6"/>
            <p:cNvSpPr>
              <a:spLocks/>
            </p:cNvSpPr>
            <p:nvPr userDrawn="1"/>
          </p:nvSpPr>
          <p:spPr bwMode="auto">
            <a:xfrm>
              <a:off x="5122" y="3965"/>
              <a:ext cx="555" cy="194"/>
            </a:xfrm>
            <a:custGeom>
              <a:avLst/>
              <a:gdLst>
                <a:gd name="T0" fmla="*/ 0 w 555"/>
                <a:gd name="T1" fmla="*/ 194 h 194"/>
                <a:gd name="T2" fmla="*/ 156 w 555"/>
                <a:gd name="T3" fmla="*/ 194 h 194"/>
                <a:gd name="T4" fmla="*/ 189 w 555"/>
                <a:gd name="T5" fmla="*/ 116 h 194"/>
                <a:gd name="T6" fmla="*/ 343 w 555"/>
                <a:gd name="T7" fmla="*/ 116 h 194"/>
                <a:gd name="T8" fmla="*/ 310 w 555"/>
                <a:gd name="T9" fmla="*/ 194 h 194"/>
                <a:gd name="T10" fmla="*/ 468 w 555"/>
                <a:gd name="T11" fmla="*/ 194 h 194"/>
                <a:gd name="T12" fmla="*/ 555 w 555"/>
                <a:gd name="T13" fmla="*/ 0 h 194"/>
                <a:gd name="T14" fmla="*/ 395 w 555"/>
                <a:gd name="T15" fmla="*/ 0 h 194"/>
                <a:gd name="T16" fmla="*/ 366 w 555"/>
                <a:gd name="T17" fmla="*/ 66 h 194"/>
                <a:gd name="T18" fmla="*/ 213 w 555"/>
                <a:gd name="T19" fmla="*/ 66 h 194"/>
                <a:gd name="T20" fmla="*/ 241 w 555"/>
                <a:gd name="T21" fmla="*/ 0 h 194"/>
                <a:gd name="T22" fmla="*/ 85 w 555"/>
                <a:gd name="T23" fmla="*/ 0 h 194"/>
                <a:gd name="T24" fmla="*/ 0 w 555"/>
                <a:gd name="T25" fmla="*/ 194 h 19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55" h="194">
                  <a:moveTo>
                    <a:pt x="0" y="194"/>
                  </a:moveTo>
                  <a:lnTo>
                    <a:pt x="156" y="194"/>
                  </a:lnTo>
                  <a:lnTo>
                    <a:pt x="189" y="116"/>
                  </a:lnTo>
                  <a:lnTo>
                    <a:pt x="343" y="116"/>
                  </a:lnTo>
                  <a:lnTo>
                    <a:pt x="310" y="194"/>
                  </a:lnTo>
                  <a:lnTo>
                    <a:pt x="468" y="194"/>
                  </a:lnTo>
                  <a:lnTo>
                    <a:pt x="555" y="0"/>
                  </a:lnTo>
                  <a:lnTo>
                    <a:pt x="395" y="0"/>
                  </a:lnTo>
                  <a:lnTo>
                    <a:pt x="366" y="66"/>
                  </a:lnTo>
                  <a:lnTo>
                    <a:pt x="213" y="66"/>
                  </a:lnTo>
                  <a:lnTo>
                    <a:pt x="241" y="0"/>
                  </a:lnTo>
                  <a:lnTo>
                    <a:pt x="85" y="0"/>
                  </a:lnTo>
                  <a:lnTo>
                    <a:pt x="0" y="194"/>
                  </a:lnTo>
                  <a:close/>
                </a:path>
              </a:pathLst>
            </a:custGeom>
            <a:solidFill>
              <a:srgbClr val="0052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a:ea typeface="+mn-ea"/>
                <a:cs typeface="+mn-cs"/>
              </a:endParaRPr>
            </a:p>
          </p:txBody>
        </p:sp>
        <p:sp>
          <p:nvSpPr>
            <p:cNvPr id="24" name="Freeform 7"/>
            <p:cNvSpPr>
              <a:spLocks/>
            </p:cNvSpPr>
            <p:nvPr userDrawn="1"/>
          </p:nvSpPr>
          <p:spPr bwMode="auto">
            <a:xfrm>
              <a:off x="5649" y="3949"/>
              <a:ext cx="524" cy="222"/>
            </a:xfrm>
            <a:custGeom>
              <a:avLst/>
              <a:gdLst>
                <a:gd name="T0" fmla="*/ 27472 w 222"/>
                <a:gd name="T1" fmla="*/ 6096 h 94"/>
                <a:gd name="T2" fmla="*/ 38398 w 222"/>
                <a:gd name="T3" fmla="*/ 6096 h 94"/>
                <a:gd name="T4" fmla="*/ 31506 w 222"/>
                <a:gd name="T5" fmla="*/ 1393 h 94"/>
                <a:gd name="T6" fmla="*/ 5865 w 222"/>
                <a:gd name="T7" fmla="*/ 4322 h 94"/>
                <a:gd name="T8" fmla="*/ 5337 w 222"/>
                <a:gd name="T9" fmla="*/ 14251 h 94"/>
                <a:gd name="T10" fmla="*/ 26448 w 222"/>
                <a:gd name="T11" fmla="*/ 15053 h 94"/>
                <a:gd name="T12" fmla="*/ 36125 w 222"/>
                <a:gd name="T13" fmla="*/ 10736 h 94"/>
                <a:gd name="T14" fmla="*/ 25048 w 222"/>
                <a:gd name="T15" fmla="*/ 10736 h 94"/>
                <a:gd name="T16" fmla="*/ 19556 w 222"/>
                <a:gd name="T17" fmla="*/ 12477 h 94"/>
                <a:gd name="T18" fmla="*/ 13622 w 222"/>
                <a:gd name="T19" fmla="*/ 8311 h 94"/>
                <a:gd name="T20" fmla="*/ 21763 w 222"/>
                <a:gd name="T21" fmla="*/ 4322 h 94"/>
                <a:gd name="T22" fmla="*/ 27472 w 222"/>
                <a:gd name="T23" fmla="*/ 6096 h 9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22" h="94">
                  <a:moveTo>
                    <a:pt x="159" y="35"/>
                  </a:moveTo>
                  <a:cubicBezTo>
                    <a:pt x="222" y="35"/>
                    <a:pt x="222" y="35"/>
                    <a:pt x="222" y="35"/>
                  </a:cubicBezTo>
                  <a:cubicBezTo>
                    <a:pt x="221" y="21"/>
                    <a:pt x="208" y="12"/>
                    <a:pt x="182" y="8"/>
                  </a:cubicBezTo>
                  <a:cubicBezTo>
                    <a:pt x="130" y="0"/>
                    <a:pt x="74" y="3"/>
                    <a:pt x="34" y="25"/>
                  </a:cubicBezTo>
                  <a:cubicBezTo>
                    <a:pt x="2" y="43"/>
                    <a:pt x="0" y="69"/>
                    <a:pt x="31" y="82"/>
                  </a:cubicBezTo>
                  <a:cubicBezTo>
                    <a:pt x="58" y="93"/>
                    <a:pt x="113" y="94"/>
                    <a:pt x="153" y="87"/>
                  </a:cubicBezTo>
                  <a:cubicBezTo>
                    <a:pt x="179" y="83"/>
                    <a:pt x="198" y="74"/>
                    <a:pt x="209" y="62"/>
                  </a:cubicBezTo>
                  <a:cubicBezTo>
                    <a:pt x="145" y="62"/>
                    <a:pt x="145" y="62"/>
                    <a:pt x="145" y="62"/>
                  </a:cubicBezTo>
                  <a:cubicBezTo>
                    <a:pt x="137" y="68"/>
                    <a:pt x="126" y="71"/>
                    <a:pt x="113" y="72"/>
                  </a:cubicBezTo>
                  <a:cubicBezTo>
                    <a:pt x="77" y="72"/>
                    <a:pt x="72" y="61"/>
                    <a:pt x="79" y="48"/>
                  </a:cubicBezTo>
                  <a:cubicBezTo>
                    <a:pt x="86" y="34"/>
                    <a:pt x="102" y="25"/>
                    <a:pt x="126" y="25"/>
                  </a:cubicBezTo>
                  <a:cubicBezTo>
                    <a:pt x="145" y="24"/>
                    <a:pt x="154" y="28"/>
                    <a:pt x="159" y="35"/>
                  </a:cubicBezTo>
                  <a:close/>
                </a:path>
              </a:pathLst>
            </a:custGeom>
            <a:solidFill>
              <a:srgbClr val="0052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a:ea typeface="+mn-ea"/>
                <a:cs typeface="+mn-cs"/>
              </a:endParaRPr>
            </a:p>
          </p:txBody>
        </p:sp>
        <p:sp>
          <p:nvSpPr>
            <p:cNvPr id="25" name="Freeform 8"/>
            <p:cNvSpPr>
              <a:spLocks/>
            </p:cNvSpPr>
            <p:nvPr userDrawn="1"/>
          </p:nvSpPr>
          <p:spPr bwMode="auto">
            <a:xfrm>
              <a:off x="6162" y="3965"/>
              <a:ext cx="403" cy="194"/>
            </a:xfrm>
            <a:custGeom>
              <a:avLst/>
              <a:gdLst>
                <a:gd name="T0" fmla="*/ 248 w 403"/>
                <a:gd name="T1" fmla="*/ 0 h 194"/>
                <a:gd name="T2" fmla="*/ 181 w 403"/>
                <a:gd name="T3" fmla="*/ 146 h 194"/>
                <a:gd name="T4" fmla="*/ 403 w 403"/>
                <a:gd name="T5" fmla="*/ 146 h 194"/>
                <a:gd name="T6" fmla="*/ 385 w 403"/>
                <a:gd name="T7" fmla="*/ 194 h 194"/>
                <a:gd name="T8" fmla="*/ 0 w 403"/>
                <a:gd name="T9" fmla="*/ 194 h 194"/>
                <a:gd name="T10" fmla="*/ 87 w 403"/>
                <a:gd name="T11" fmla="*/ 0 h 194"/>
                <a:gd name="T12" fmla="*/ 248 w 403"/>
                <a:gd name="T13" fmla="*/ 0 h 19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03" h="194">
                  <a:moveTo>
                    <a:pt x="248" y="0"/>
                  </a:moveTo>
                  <a:lnTo>
                    <a:pt x="181" y="146"/>
                  </a:lnTo>
                  <a:lnTo>
                    <a:pt x="403" y="146"/>
                  </a:lnTo>
                  <a:lnTo>
                    <a:pt x="385" y="194"/>
                  </a:lnTo>
                  <a:lnTo>
                    <a:pt x="0" y="194"/>
                  </a:lnTo>
                  <a:lnTo>
                    <a:pt x="87" y="0"/>
                  </a:lnTo>
                  <a:lnTo>
                    <a:pt x="248" y="0"/>
                  </a:lnTo>
                  <a:close/>
                </a:path>
              </a:pathLst>
            </a:custGeom>
            <a:solidFill>
              <a:srgbClr val="0052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a:ea typeface="+mn-ea"/>
                <a:cs typeface="+mn-cs"/>
              </a:endParaRPr>
            </a:p>
          </p:txBody>
        </p:sp>
      </p:grpSp>
      <p:pic>
        <p:nvPicPr>
          <p:cNvPr id="2" name="Picture 1"/>
          <p:cNvPicPr>
            <a:picLocks noChangeAspect="1"/>
          </p:cNvPicPr>
          <p:nvPr userDrawn="1"/>
        </p:nvPicPr>
        <p:blipFill>
          <a:blip r:embed="rId2"/>
          <a:stretch>
            <a:fillRect/>
          </a:stretch>
        </p:blipFill>
        <p:spPr>
          <a:xfrm>
            <a:off x="1" y="3"/>
            <a:ext cx="12192000" cy="5001847"/>
          </a:xfrm>
          <a:prstGeom prst="rect">
            <a:avLst/>
          </a:prstGeom>
        </p:spPr>
      </p:pic>
    </p:spTree>
    <p:extLst>
      <p:ext uri="{BB962C8B-B14F-4D97-AF65-F5344CB8AC3E}">
        <p14:creationId xmlns:p14="http://schemas.microsoft.com/office/powerpoint/2010/main" val="258854932"/>
      </p:ext>
    </p:extLst>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521660468"/>
      </p:ext>
    </p:extLst>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932223004"/>
      </p:ext>
    </p:extLst>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27906172"/>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5437A3-A05D-4A62-9EAF-8F2A1B1A2800}"/>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EBEEADF0-17BA-409C-AB0D-C224737434D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D31C9AF-CA6B-44DE-A351-D1E0B64FB10C}"/>
              </a:ext>
            </a:extLst>
          </p:cNvPr>
          <p:cNvSpPr>
            <a:spLocks noGrp="1"/>
          </p:cNvSpPr>
          <p:nvPr>
            <p:ph type="dt" sz="half" idx="10"/>
          </p:nvPr>
        </p:nvSpPr>
        <p:spPr/>
        <p:txBody>
          <a:bodyPr/>
          <a:lstStyle/>
          <a:p>
            <a:fld id="{DEB75F8A-D750-437B-B3AC-8432EB9951E3}" type="datetimeFigureOut">
              <a:rPr lang="en-IN" smtClean="0"/>
              <a:t>10-07-2021</a:t>
            </a:fld>
            <a:endParaRPr lang="en-IN"/>
          </a:p>
        </p:txBody>
      </p:sp>
      <p:sp>
        <p:nvSpPr>
          <p:cNvPr id="5" name="Footer Placeholder 4">
            <a:extLst>
              <a:ext uri="{FF2B5EF4-FFF2-40B4-BE49-F238E27FC236}">
                <a16:creationId xmlns:a16="http://schemas.microsoft.com/office/drawing/2014/main" id="{FBA34D5E-83C7-4250-9C06-FE4F1700F83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E45E637-AF53-46DA-81B4-48D55EC0D1B0}"/>
              </a:ext>
            </a:extLst>
          </p:cNvPr>
          <p:cNvSpPr>
            <a:spLocks noGrp="1"/>
          </p:cNvSpPr>
          <p:nvPr>
            <p:ph type="sldNum" sz="quarter" idx="12"/>
          </p:nvPr>
        </p:nvSpPr>
        <p:spPr/>
        <p:txBody>
          <a:bodyPr/>
          <a:lstStyle/>
          <a:p>
            <a:fld id="{6D6A7071-83C1-4D5A-8915-23372AC02226}" type="slidenum">
              <a:rPr lang="en-IN" smtClean="0"/>
              <a:t>‹#›</a:t>
            </a:fld>
            <a:endParaRPr lang="en-IN"/>
          </a:p>
        </p:txBody>
      </p:sp>
    </p:spTree>
    <p:extLst>
      <p:ext uri="{BB962C8B-B14F-4D97-AF65-F5344CB8AC3E}">
        <p14:creationId xmlns:p14="http://schemas.microsoft.com/office/powerpoint/2010/main" val="286198251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2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34993039"/>
      </p:ext>
    </p:extLst>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grpSp>
        <p:nvGrpSpPr>
          <p:cNvPr id="49" name="Group 13"/>
          <p:cNvGrpSpPr>
            <a:grpSpLocks/>
          </p:cNvGrpSpPr>
          <p:nvPr userDrawn="1"/>
        </p:nvGrpSpPr>
        <p:grpSpPr bwMode="auto">
          <a:xfrm>
            <a:off x="5022443" y="5859675"/>
            <a:ext cx="2147116" cy="438641"/>
            <a:chOff x="3533775" y="5853113"/>
            <a:chExt cx="2144713" cy="438150"/>
          </a:xfrm>
        </p:grpSpPr>
        <p:sp>
          <p:nvSpPr>
            <p:cNvPr id="50" name="Freeform 74"/>
            <p:cNvSpPr>
              <a:spLocks/>
            </p:cNvSpPr>
            <p:nvPr userDrawn="1"/>
          </p:nvSpPr>
          <p:spPr bwMode="auto">
            <a:xfrm>
              <a:off x="4043363" y="5999163"/>
              <a:ext cx="187325" cy="149225"/>
            </a:xfrm>
            <a:custGeom>
              <a:avLst/>
              <a:gdLst>
                <a:gd name="T0" fmla="*/ 587910146 w 60"/>
                <a:gd name="T1" fmla="*/ 0 h 47"/>
                <a:gd name="T2" fmla="*/ 450732049 w 60"/>
                <a:gd name="T3" fmla="*/ 470671525 h 47"/>
                <a:gd name="T4" fmla="*/ 382143000 w 60"/>
                <a:gd name="T5" fmla="*/ 470671525 h 47"/>
                <a:gd name="T6" fmla="*/ 313550829 w 60"/>
                <a:gd name="T7" fmla="*/ 230327200 h 47"/>
                <a:gd name="T8" fmla="*/ 293956634 w 60"/>
                <a:gd name="T9" fmla="*/ 140198475 h 47"/>
                <a:gd name="T10" fmla="*/ 293956634 w 60"/>
                <a:gd name="T11" fmla="*/ 140198475 h 47"/>
                <a:gd name="T12" fmla="*/ 274359317 w 60"/>
                <a:gd name="T13" fmla="*/ 230327200 h 47"/>
                <a:gd name="T14" fmla="*/ 205767146 w 60"/>
                <a:gd name="T15" fmla="*/ 470671525 h 47"/>
                <a:gd name="T16" fmla="*/ 137178098 w 60"/>
                <a:gd name="T17" fmla="*/ 470671525 h 47"/>
                <a:gd name="T18" fmla="*/ 0 w 60"/>
                <a:gd name="T19" fmla="*/ 0 h 47"/>
                <a:gd name="T20" fmla="*/ 78389268 w 60"/>
                <a:gd name="T21" fmla="*/ 0 h 47"/>
                <a:gd name="T22" fmla="*/ 156775415 w 60"/>
                <a:gd name="T23" fmla="*/ 280400125 h 47"/>
                <a:gd name="T24" fmla="*/ 166575634 w 60"/>
                <a:gd name="T25" fmla="*/ 360514900 h 47"/>
                <a:gd name="T26" fmla="*/ 166575634 w 60"/>
                <a:gd name="T27" fmla="*/ 360514900 h 47"/>
                <a:gd name="T28" fmla="*/ 186172951 w 60"/>
                <a:gd name="T29" fmla="*/ 280400125 h 47"/>
                <a:gd name="T30" fmla="*/ 264559098 w 60"/>
                <a:gd name="T31" fmla="*/ 50072925 h 47"/>
                <a:gd name="T32" fmla="*/ 323351049 w 60"/>
                <a:gd name="T33" fmla="*/ 50072925 h 47"/>
                <a:gd name="T34" fmla="*/ 391940098 w 60"/>
                <a:gd name="T35" fmla="*/ 280400125 h 47"/>
                <a:gd name="T36" fmla="*/ 411537415 w 60"/>
                <a:gd name="T37" fmla="*/ 360514900 h 47"/>
                <a:gd name="T38" fmla="*/ 411537415 w 60"/>
                <a:gd name="T39" fmla="*/ 360514900 h 47"/>
                <a:gd name="T40" fmla="*/ 431134732 w 60"/>
                <a:gd name="T41" fmla="*/ 280400125 h 47"/>
                <a:gd name="T42" fmla="*/ 509520878 w 60"/>
                <a:gd name="T43" fmla="*/ 0 h 47"/>
                <a:gd name="T44" fmla="*/ 587910146 w 60"/>
                <a:gd name="T45" fmla="*/ 0 h 4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60" h="47">
                  <a:moveTo>
                    <a:pt x="60" y="0"/>
                  </a:moveTo>
                  <a:cubicBezTo>
                    <a:pt x="46" y="47"/>
                    <a:pt x="46" y="47"/>
                    <a:pt x="46" y="47"/>
                  </a:cubicBezTo>
                  <a:cubicBezTo>
                    <a:pt x="39" y="47"/>
                    <a:pt x="39" y="47"/>
                    <a:pt x="39" y="47"/>
                  </a:cubicBezTo>
                  <a:cubicBezTo>
                    <a:pt x="32" y="23"/>
                    <a:pt x="32" y="23"/>
                    <a:pt x="32" y="23"/>
                  </a:cubicBezTo>
                  <a:cubicBezTo>
                    <a:pt x="30" y="17"/>
                    <a:pt x="30" y="14"/>
                    <a:pt x="30" y="14"/>
                  </a:cubicBezTo>
                  <a:cubicBezTo>
                    <a:pt x="30" y="14"/>
                    <a:pt x="30" y="14"/>
                    <a:pt x="30" y="14"/>
                  </a:cubicBezTo>
                  <a:cubicBezTo>
                    <a:pt x="30" y="14"/>
                    <a:pt x="29" y="17"/>
                    <a:pt x="28" y="23"/>
                  </a:cubicBezTo>
                  <a:cubicBezTo>
                    <a:pt x="21" y="47"/>
                    <a:pt x="21" y="47"/>
                    <a:pt x="21" y="47"/>
                  </a:cubicBezTo>
                  <a:cubicBezTo>
                    <a:pt x="14" y="47"/>
                    <a:pt x="14" y="47"/>
                    <a:pt x="14" y="47"/>
                  </a:cubicBezTo>
                  <a:cubicBezTo>
                    <a:pt x="0" y="0"/>
                    <a:pt x="0" y="0"/>
                    <a:pt x="0" y="0"/>
                  </a:cubicBezTo>
                  <a:cubicBezTo>
                    <a:pt x="8" y="0"/>
                    <a:pt x="8" y="0"/>
                    <a:pt x="8" y="0"/>
                  </a:cubicBezTo>
                  <a:cubicBezTo>
                    <a:pt x="16" y="28"/>
                    <a:pt x="16" y="28"/>
                    <a:pt x="16" y="28"/>
                  </a:cubicBezTo>
                  <a:cubicBezTo>
                    <a:pt x="17" y="32"/>
                    <a:pt x="17" y="36"/>
                    <a:pt x="17" y="36"/>
                  </a:cubicBezTo>
                  <a:cubicBezTo>
                    <a:pt x="17" y="36"/>
                    <a:pt x="17" y="36"/>
                    <a:pt x="17" y="36"/>
                  </a:cubicBezTo>
                  <a:cubicBezTo>
                    <a:pt x="17" y="36"/>
                    <a:pt x="18" y="32"/>
                    <a:pt x="19" y="28"/>
                  </a:cubicBezTo>
                  <a:cubicBezTo>
                    <a:pt x="27" y="5"/>
                    <a:pt x="27" y="5"/>
                    <a:pt x="27" y="5"/>
                  </a:cubicBezTo>
                  <a:cubicBezTo>
                    <a:pt x="33" y="5"/>
                    <a:pt x="33" y="5"/>
                    <a:pt x="33" y="5"/>
                  </a:cubicBezTo>
                  <a:cubicBezTo>
                    <a:pt x="40" y="28"/>
                    <a:pt x="40" y="28"/>
                    <a:pt x="40" y="28"/>
                  </a:cubicBezTo>
                  <a:cubicBezTo>
                    <a:pt x="42" y="32"/>
                    <a:pt x="42" y="36"/>
                    <a:pt x="42" y="36"/>
                  </a:cubicBezTo>
                  <a:cubicBezTo>
                    <a:pt x="42" y="36"/>
                    <a:pt x="42" y="36"/>
                    <a:pt x="42" y="36"/>
                  </a:cubicBezTo>
                  <a:cubicBezTo>
                    <a:pt x="42" y="36"/>
                    <a:pt x="43" y="32"/>
                    <a:pt x="44" y="28"/>
                  </a:cubicBezTo>
                  <a:cubicBezTo>
                    <a:pt x="52" y="0"/>
                    <a:pt x="52" y="0"/>
                    <a:pt x="52" y="0"/>
                  </a:cubicBezTo>
                  <a:lnTo>
                    <a:pt x="6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51" name="Freeform 75"/>
            <p:cNvSpPr>
              <a:spLocks noEditPoints="1"/>
            </p:cNvSpPr>
            <p:nvPr userDrawn="1"/>
          </p:nvSpPr>
          <p:spPr bwMode="auto">
            <a:xfrm>
              <a:off x="4219575" y="5999163"/>
              <a:ext cx="136525" cy="149225"/>
            </a:xfrm>
            <a:custGeom>
              <a:avLst/>
              <a:gdLst>
                <a:gd name="T0" fmla="*/ 321865625 w 43"/>
                <a:gd name="T1" fmla="*/ 360514900 h 47"/>
                <a:gd name="T2" fmla="*/ 120697625 w 43"/>
                <a:gd name="T3" fmla="*/ 360514900 h 47"/>
                <a:gd name="T4" fmla="*/ 80467200 w 43"/>
                <a:gd name="T5" fmla="*/ 470671525 h 47"/>
                <a:gd name="T6" fmla="*/ 0 w 43"/>
                <a:gd name="T7" fmla="*/ 470671525 h 47"/>
                <a:gd name="T8" fmla="*/ 181048025 w 43"/>
                <a:gd name="T9" fmla="*/ 0 h 47"/>
                <a:gd name="T10" fmla="*/ 251456825 w 43"/>
                <a:gd name="T11" fmla="*/ 0 h 47"/>
                <a:gd name="T12" fmla="*/ 432504850 w 43"/>
                <a:gd name="T13" fmla="*/ 470671525 h 47"/>
                <a:gd name="T14" fmla="*/ 352037650 w 43"/>
                <a:gd name="T15" fmla="*/ 470671525 h 47"/>
                <a:gd name="T16" fmla="*/ 321865625 w 43"/>
                <a:gd name="T17" fmla="*/ 360514900 h 47"/>
                <a:gd name="T18" fmla="*/ 291690425 w 43"/>
                <a:gd name="T19" fmla="*/ 290414075 h 47"/>
                <a:gd name="T20" fmla="*/ 241398425 w 43"/>
                <a:gd name="T21" fmla="*/ 140198475 h 47"/>
                <a:gd name="T22" fmla="*/ 221281625 w 43"/>
                <a:gd name="T23" fmla="*/ 80114775 h 47"/>
                <a:gd name="T24" fmla="*/ 221281625 w 43"/>
                <a:gd name="T25" fmla="*/ 80114775 h 47"/>
                <a:gd name="T26" fmla="*/ 201164825 w 43"/>
                <a:gd name="T27" fmla="*/ 140198475 h 47"/>
                <a:gd name="T28" fmla="*/ 140814425 w 43"/>
                <a:gd name="T29" fmla="*/ 290414075 h 47"/>
                <a:gd name="T30" fmla="*/ 291690425 w 43"/>
                <a:gd name="T31" fmla="*/ 290414075 h 4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43" h="47">
                  <a:moveTo>
                    <a:pt x="32" y="36"/>
                  </a:moveTo>
                  <a:cubicBezTo>
                    <a:pt x="12" y="36"/>
                    <a:pt x="12" y="36"/>
                    <a:pt x="12" y="36"/>
                  </a:cubicBezTo>
                  <a:cubicBezTo>
                    <a:pt x="8" y="47"/>
                    <a:pt x="8" y="47"/>
                    <a:pt x="8" y="47"/>
                  </a:cubicBezTo>
                  <a:cubicBezTo>
                    <a:pt x="0" y="47"/>
                    <a:pt x="0" y="47"/>
                    <a:pt x="0" y="47"/>
                  </a:cubicBezTo>
                  <a:cubicBezTo>
                    <a:pt x="18" y="0"/>
                    <a:pt x="18" y="0"/>
                    <a:pt x="18" y="0"/>
                  </a:cubicBezTo>
                  <a:cubicBezTo>
                    <a:pt x="25" y="0"/>
                    <a:pt x="25" y="0"/>
                    <a:pt x="25" y="0"/>
                  </a:cubicBezTo>
                  <a:cubicBezTo>
                    <a:pt x="43" y="47"/>
                    <a:pt x="43" y="47"/>
                    <a:pt x="43" y="47"/>
                  </a:cubicBezTo>
                  <a:cubicBezTo>
                    <a:pt x="35" y="47"/>
                    <a:pt x="35" y="47"/>
                    <a:pt x="35" y="47"/>
                  </a:cubicBezTo>
                  <a:lnTo>
                    <a:pt x="32" y="36"/>
                  </a:lnTo>
                  <a:close/>
                  <a:moveTo>
                    <a:pt x="29" y="29"/>
                  </a:moveTo>
                  <a:cubicBezTo>
                    <a:pt x="24" y="14"/>
                    <a:pt x="24" y="14"/>
                    <a:pt x="24" y="14"/>
                  </a:cubicBezTo>
                  <a:cubicBezTo>
                    <a:pt x="23" y="11"/>
                    <a:pt x="22" y="8"/>
                    <a:pt x="22" y="8"/>
                  </a:cubicBezTo>
                  <a:cubicBezTo>
                    <a:pt x="22" y="8"/>
                    <a:pt x="22" y="8"/>
                    <a:pt x="22" y="8"/>
                  </a:cubicBezTo>
                  <a:cubicBezTo>
                    <a:pt x="22" y="8"/>
                    <a:pt x="21" y="11"/>
                    <a:pt x="20" y="14"/>
                  </a:cubicBezTo>
                  <a:cubicBezTo>
                    <a:pt x="14" y="29"/>
                    <a:pt x="14" y="29"/>
                    <a:pt x="14" y="29"/>
                  </a:cubicBezTo>
                  <a:lnTo>
                    <a:pt x="29" y="2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52" name="Freeform 76"/>
            <p:cNvSpPr>
              <a:spLocks/>
            </p:cNvSpPr>
            <p:nvPr userDrawn="1"/>
          </p:nvSpPr>
          <p:spPr bwMode="auto">
            <a:xfrm>
              <a:off x="4346575" y="5999163"/>
              <a:ext cx="109538" cy="149225"/>
            </a:xfrm>
            <a:custGeom>
              <a:avLst/>
              <a:gdLst>
                <a:gd name="T0" fmla="*/ 146289335 w 82"/>
                <a:gd name="T1" fmla="*/ 0 h 111"/>
                <a:gd name="T2" fmla="*/ 146289335 w 82"/>
                <a:gd name="T3" fmla="*/ 25135674 h 111"/>
                <a:gd name="T4" fmla="*/ 87416667 w 82"/>
                <a:gd name="T5" fmla="*/ 25135674 h 111"/>
                <a:gd name="T6" fmla="*/ 87416667 w 82"/>
                <a:gd name="T7" fmla="*/ 199293348 h 111"/>
                <a:gd name="T8" fmla="*/ 58872668 w 82"/>
                <a:gd name="T9" fmla="*/ 199293348 h 111"/>
                <a:gd name="T10" fmla="*/ 58872668 w 82"/>
                <a:gd name="T11" fmla="*/ 25135674 h 111"/>
                <a:gd name="T12" fmla="*/ 0 w 82"/>
                <a:gd name="T13" fmla="*/ 25135674 h 111"/>
                <a:gd name="T14" fmla="*/ 0 w 82"/>
                <a:gd name="T15" fmla="*/ 0 h 111"/>
                <a:gd name="T16" fmla="*/ 146289335 w 82"/>
                <a:gd name="T17" fmla="*/ 0 h 11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82" h="111">
                  <a:moveTo>
                    <a:pt x="82" y="0"/>
                  </a:moveTo>
                  <a:lnTo>
                    <a:pt x="82" y="14"/>
                  </a:lnTo>
                  <a:lnTo>
                    <a:pt x="49" y="14"/>
                  </a:lnTo>
                  <a:lnTo>
                    <a:pt x="49" y="111"/>
                  </a:lnTo>
                  <a:lnTo>
                    <a:pt x="33" y="111"/>
                  </a:lnTo>
                  <a:lnTo>
                    <a:pt x="33" y="14"/>
                  </a:lnTo>
                  <a:lnTo>
                    <a:pt x="0" y="14"/>
                  </a:lnTo>
                  <a:lnTo>
                    <a:pt x="0" y="0"/>
                  </a:lnTo>
                  <a:lnTo>
                    <a:pt x="8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53" name="Freeform 77"/>
            <p:cNvSpPr>
              <a:spLocks/>
            </p:cNvSpPr>
            <p:nvPr userDrawn="1"/>
          </p:nvSpPr>
          <p:spPr bwMode="auto">
            <a:xfrm>
              <a:off x="4462463" y="5995988"/>
              <a:ext cx="131762" cy="153987"/>
            </a:xfrm>
            <a:custGeom>
              <a:avLst/>
              <a:gdLst>
                <a:gd name="T0" fmla="*/ 335776634 w 42"/>
                <a:gd name="T1" fmla="*/ 139100542 h 49"/>
                <a:gd name="T2" fmla="*/ 217266126 w 42"/>
                <a:gd name="T3" fmla="*/ 69548700 h 49"/>
                <a:gd name="T4" fmla="*/ 79007005 w 42"/>
                <a:gd name="T5" fmla="*/ 238456726 h 49"/>
                <a:gd name="T6" fmla="*/ 217266126 w 42"/>
                <a:gd name="T7" fmla="*/ 407364752 h 49"/>
                <a:gd name="T8" fmla="*/ 345652509 w 42"/>
                <a:gd name="T9" fmla="*/ 327879177 h 49"/>
                <a:gd name="T10" fmla="*/ 414783639 w 42"/>
                <a:gd name="T11" fmla="*/ 347749785 h 49"/>
                <a:gd name="T12" fmla="*/ 217266126 w 42"/>
                <a:gd name="T13" fmla="*/ 486850327 h 49"/>
                <a:gd name="T14" fmla="*/ 0 w 42"/>
                <a:gd name="T15" fmla="*/ 238456726 h 49"/>
                <a:gd name="T16" fmla="*/ 217266126 w 42"/>
                <a:gd name="T17" fmla="*/ 0 h 49"/>
                <a:gd name="T18" fmla="*/ 404907763 w 42"/>
                <a:gd name="T19" fmla="*/ 119229934 h 49"/>
                <a:gd name="T20" fmla="*/ 335776634 w 42"/>
                <a:gd name="T21" fmla="*/ 139100542 h 4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42" h="49">
                  <a:moveTo>
                    <a:pt x="34" y="14"/>
                  </a:moveTo>
                  <a:cubicBezTo>
                    <a:pt x="32" y="9"/>
                    <a:pt x="27" y="7"/>
                    <a:pt x="22" y="7"/>
                  </a:cubicBezTo>
                  <a:cubicBezTo>
                    <a:pt x="14" y="7"/>
                    <a:pt x="8" y="13"/>
                    <a:pt x="8" y="24"/>
                  </a:cubicBezTo>
                  <a:cubicBezTo>
                    <a:pt x="8" y="35"/>
                    <a:pt x="14" y="41"/>
                    <a:pt x="22" y="41"/>
                  </a:cubicBezTo>
                  <a:cubicBezTo>
                    <a:pt x="28" y="41"/>
                    <a:pt x="33" y="38"/>
                    <a:pt x="35" y="33"/>
                  </a:cubicBezTo>
                  <a:cubicBezTo>
                    <a:pt x="42" y="35"/>
                    <a:pt x="42" y="35"/>
                    <a:pt x="42" y="35"/>
                  </a:cubicBezTo>
                  <a:cubicBezTo>
                    <a:pt x="39" y="43"/>
                    <a:pt x="31" y="49"/>
                    <a:pt x="22" y="49"/>
                  </a:cubicBezTo>
                  <a:cubicBezTo>
                    <a:pt x="10" y="49"/>
                    <a:pt x="0" y="39"/>
                    <a:pt x="0" y="24"/>
                  </a:cubicBezTo>
                  <a:cubicBezTo>
                    <a:pt x="0" y="9"/>
                    <a:pt x="10" y="0"/>
                    <a:pt x="22" y="0"/>
                  </a:cubicBezTo>
                  <a:cubicBezTo>
                    <a:pt x="31" y="0"/>
                    <a:pt x="38" y="4"/>
                    <a:pt x="41" y="12"/>
                  </a:cubicBezTo>
                  <a:lnTo>
                    <a:pt x="34" y="14"/>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54" name="Freeform 78"/>
            <p:cNvSpPr>
              <a:spLocks/>
            </p:cNvSpPr>
            <p:nvPr userDrawn="1"/>
          </p:nvSpPr>
          <p:spPr bwMode="auto">
            <a:xfrm>
              <a:off x="4618038" y="5999163"/>
              <a:ext cx="109537" cy="149225"/>
            </a:xfrm>
            <a:custGeom>
              <a:avLst/>
              <a:gdLst>
                <a:gd name="T0" fmla="*/ 146287999 w 82"/>
                <a:gd name="T1" fmla="*/ 0 h 111"/>
                <a:gd name="T2" fmla="*/ 146287999 w 82"/>
                <a:gd name="T3" fmla="*/ 199293348 h 111"/>
                <a:gd name="T4" fmla="*/ 114176293 w 82"/>
                <a:gd name="T5" fmla="*/ 199293348 h 111"/>
                <a:gd name="T6" fmla="*/ 114176293 w 82"/>
                <a:gd name="T7" fmla="*/ 109521739 h 111"/>
                <a:gd name="T8" fmla="*/ 28543739 w 82"/>
                <a:gd name="T9" fmla="*/ 109521739 h 111"/>
                <a:gd name="T10" fmla="*/ 28543739 w 82"/>
                <a:gd name="T11" fmla="*/ 199293348 h 111"/>
                <a:gd name="T12" fmla="*/ 0 w 82"/>
                <a:gd name="T13" fmla="*/ 199293348 h 111"/>
                <a:gd name="T14" fmla="*/ 0 w 82"/>
                <a:gd name="T15" fmla="*/ 0 h 111"/>
                <a:gd name="T16" fmla="*/ 28543739 w 82"/>
                <a:gd name="T17" fmla="*/ 0 h 111"/>
                <a:gd name="T18" fmla="*/ 28543739 w 82"/>
                <a:gd name="T19" fmla="*/ 80795255 h 111"/>
                <a:gd name="T20" fmla="*/ 114176293 w 82"/>
                <a:gd name="T21" fmla="*/ 80795255 h 111"/>
                <a:gd name="T22" fmla="*/ 114176293 w 82"/>
                <a:gd name="T23" fmla="*/ 0 h 111"/>
                <a:gd name="T24" fmla="*/ 146287999 w 82"/>
                <a:gd name="T25" fmla="*/ 0 h 11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2" h="111">
                  <a:moveTo>
                    <a:pt x="82" y="0"/>
                  </a:moveTo>
                  <a:lnTo>
                    <a:pt x="82" y="111"/>
                  </a:lnTo>
                  <a:lnTo>
                    <a:pt x="64" y="111"/>
                  </a:lnTo>
                  <a:lnTo>
                    <a:pt x="64" y="61"/>
                  </a:lnTo>
                  <a:lnTo>
                    <a:pt x="16" y="61"/>
                  </a:lnTo>
                  <a:lnTo>
                    <a:pt x="16" y="111"/>
                  </a:lnTo>
                  <a:lnTo>
                    <a:pt x="0" y="111"/>
                  </a:lnTo>
                  <a:lnTo>
                    <a:pt x="0" y="0"/>
                  </a:lnTo>
                  <a:lnTo>
                    <a:pt x="16" y="0"/>
                  </a:lnTo>
                  <a:lnTo>
                    <a:pt x="16" y="45"/>
                  </a:lnTo>
                  <a:lnTo>
                    <a:pt x="64" y="45"/>
                  </a:lnTo>
                  <a:lnTo>
                    <a:pt x="64" y="0"/>
                  </a:lnTo>
                  <a:lnTo>
                    <a:pt x="8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55" name="Freeform 79"/>
            <p:cNvSpPr>
              <a:spLocks/>
            </p:cNvSpPr>
            <p:nvPr userDrawn="1"/>
          </p:nvSpPr>
          <p:spPr bwMode="auto">
            <a:xfrm>
              <a:off x="4795838" y="5999163"/>
              <a:ext cx="111125" cy="149225"/>
            </a:xfrm>
            <a:custGeom>
              <a:avLst/>
              <a:gdLst>
                <a:gd name="T0" fmla="*/ 148408107 w 83"/>
                <a:gd name="T1" fmla="*/ 0 h 111"/>
                <a:gd name="T2" fmla="*/ 148408107 w 83"/>
                <a:gd name="T3" fmla="*/ 25135674 h 111"/>
                <a:gd name="T4" fmla="*/ 89402071 w 83"/>
                <a:gd name="T5" fmla="*/ 25135674 h 111"/>
                <a:gd name="T6" fmla="*/ 89402071 w 83"/>
                <a:gd name="T7" fmla="*/ 199293348 h 111"/>
                <a:gd name="T8" fmla="*/ 59006036 w 83"/>
                <a:gd name="T9" fmla="*/ 199293348 h 111"/>
                <a:gd name="T10" fmla="*/ 59006036 w 83"/>
                <a:gd name="T11" fmla="*/ 25135674 h 111"/>
                <a:gd name="T12" fmla="*/ 0 w 83"/>
                <a:gd name="T13" fmla="*/ 25135674 h 111"/>
                <a:gd name="T14" fmla="*/ 0 w 83"/>
                <a:gd name="T15" fmla="*/ 0 h 111"/>
                <a:gd name="T16" fmla="*/ 148408107 w 83"/>
                <a:gd name="T17" fmla="*/ 0 h 11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83" h="111">
                  <a:moveTo>
                    <a:pt x="83" y="0"/>
                  </a:moveTo>
                  <a:lnTo>
                    <a:pt x="83" y="14"/>
                  </a:lnTo>
                  <a:lnTo>
                    <a:pt x="50" y="14"/>
                  </a:lnTo>
                  <a:lnTo>
                    <a:pt x="50" y="111"/>
                  </a:lnTo>
                  <a:lnTo>
                    <a:pt x="33" y="111"/>
                  </a:lnTo>
                  <a:lnTo>
                    <a:pt x="33" y="14"/>
                  </a:lnTo>
                  <a:lnTo>
                    <a:pt x="0" y="14"/>
                  </a:lnTo>
                  <a:lnTo>
                    <a:pt x="0" y="0"/>
                  </a:lnTo>
                  <a:lnTo>
                    <a:pt x="8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56" name="Freeform 80"/>
            <p:cNvSpPr>
              <a:spLocks/>
            </p:cNvSpPr>
            <p:nvPr userDrawn="1"/>
          </p:nvSpPr>
          <p:spPr bwMode="auto">
            <a:xfrm>
              <a:off x="4929188" y="5999163"/>
              <a:ext cx="109537" cy="149225"/>
            </a:xfrm>
            <a:custGeom>
              <a:avLst/>
              <a:gdLst>
                <a:gd name="T0" fmla="*/ 146287999 w 82"/>
                <a:gd name="T1" fmla="*/ 0 h 111"/>
                <a:gd name="T2" fmla="*/ 146287999 w 82"/>
                <a:gd name="T3" fmla="*/ 199293348 h 111"/>
                <a:gd name="T4" fmla="*/ 112391641 w 82"/>
                <a:gd name="T5" fmla="*/ 199293348 h 111"/>
                <a:gd name="T6" fmla="*/ 112391641 w 82"/>
                <a:gd name="T7" fmla="*/ 109521739 h 111"/>
                <a:gd name="T8" fmla="*/ 28543739 w 82"/>
                <a:gd name="T9" fmla="*/ 109521739 h 111"/>
                <a:gd name="T10" fmla="*/ 28543739 w 82"/>
                <a:gd name="T11" fmla="*/ 199293348 h 111"/>
                <a:gd name="T12" fmla="*/ 0 w 82"/>
                <a:gd name="T13" fmla="*/ 199293348 h 111"/>
                <a:gd name="T14" fmla="*/ 0 w 82"/>
                <a:gd name="T15" fmla="*/ 0 h 111"/>
                <a:gd name="T16" fmla="*/ 28543739 w 82"/>
                <a:gd name="T17" fmla="*/ 0 h 111"/>
                <a:gd name="T18" fmla="*/ 28543739 w 82"/>
                <a:gd name="T19" fmla="*/ 80795255 h 111"/>
                <a:gd name="T20" fmla="*/ 112391641 w 82"/>
                <a:gd name="T21" fmla="*/ 80795255 h 111"/>
                <a:gd name="T22" fmla="*/ 112391641 w 82"/>
                <a:gd name="T23" fmla="*/ 0 h 111"/>
                <a:gd name="T24" fmla="*/ 146287999 w 82"/>
                <a:gd name="T25" fmla="*/ 0 h 11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2" h="111">
                  <a:moveTo>
                    <a:pt x="82" y="0"/>
                  </a:moveTo>
                  <a:lnTo>
                    <a:pt x="82" y="111"/>
                  </a:lnTo>
                  <a:lnTo>
                    <a:pt x="63" y="111"/>
                  </a:lnTo>
                  <a:lnTo>
                    <a:pt x="63" y="61"/>
                  </a:lnTo>
                  <a:lnTo>
                    <a:pt x="16" y="61"/>
                  </a:lnTo>
                  <a:lnTo>
                    <a:pt x="16" y="111"/>
                  </a:lnTo>
                  <a:lnTo>
                    <a:pt x="0" y="111"/>
                  </a:lnTo>
                  <a:lnTo>
                    <a:pt x="0" y="0"/>
                  </a:lnTo>
                  <a:lnTo>
                    <a:pt x="16" y="0"/>
                  </a:lnTo>
                  <a:lnTo>
                    <a:pt x="16" y="45"/>
                  </a:lnTo>
                  <a:lnTo>
                    <a:pt x="63" y="45"/>
                  </a:lnTo>
                  <a:lnTo>
                    <a:pt x="63" y="0"/>
                  </a:lnTo>
                  <a:lnTo>
                    <a:pt x="8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57" name="Freeform 81"/>
            <p:cNvSpPr>
              <a:spLocks/>
            </p:cNvSpPr>
            <p:nvPr userDrawn="1"/>
          </p:nvSpPr>
          <p:spPr bwMode="auto">
            <a:xfrm>
              <a:off x="5073650" y="5999163"/>
              <a:ext cx="95250" cy="149225"/>
            </a:xfrm>
            <a:custGeom>
              <a:avLst/>
              <a:gdLst>
                <a:gd name="T0" fmla="*/ 127207046 w 71"/>
                <a:gd name="T1" fmla="*/ 168770786 h 111"/>
                <a:gd name="T2" fmla="*/ 127207046 w 71"/>
                <a:gd name="T3" fmla="*/ 199293348 h 111"/>
                <a:gd name="T4" fmla="*/ 0 w 71"/>
                <a:gd name="T5" fmla="*/ 199293348 h 111"/>
                <a:gd name="T6" fmla="*/ 0 w 71"/>
                <a:gd name="T7" fmla="*/ 0 h 111"/>
                <a:gd name="T8" fmla="*/ 123623768 w 71"/>
                <a:gd name="T9" fmla="*/ 0 h 111"/>
                <a:gd name="T10" fmla="*/ 123623768 w 71"/>
                <a:gd name="T11" fmla="*/ 25135674 h 111"/>
                <a:gd name="T12" fmla="*/ 30458535 w 71"/>
                <a:gd name="T13" fmla="*/ 25135674 h 111"/>
                <a:gd name="T14" fmla="*/ 30458535 w 71"/>
                <a:gd name="T15" fmla="*/ 80795255 h 111"/>
                <a:gd name="T16" fmla="*/ 102124099 w 71"/>
                <a:gd name="T17" fmla="*/ 80795255 h 111"/>
                <a:gd name="T18" fmla="*/ 102124099 w 71"/>
                <a:gd name="T19" fmla="*/ 105930929 h 111"/>
                <a:gd name="T20" fmla="*/ 30458535 w 71"/>
                <a:gd name="T21" fmla="*/ 105930929 h 111"/>
                <a:gd name="T22" fmla="*/ 30458535 w 71"/>
                <a:gd name="T23" fmla="*/ 168770786 h 111"/>
                <a:gd name="T24" fmla="*/ 127207046 w 71"/>
                <a:gd name="T25" fmla="*/ 168770786 h 11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1" h="111">
                  <a:moveTo>
                    <a:pt x="71" y="94"/>
                  </a:moveTo>
                  <a:lnTo>
                    <a:pt x="71" y="111"/>
                  </a:lnTo>
                  <a:lnTo>
                    <a:pt x="0" y="111"/>
                  </a:lnTo>
                  <a:lnTo>
                    <a:pt x="0" y="0"/>
                  </a:lnTo>
                  <a:lnTo>
                    <a:pt x="69" y="0"/>
                  </a:lnTo>
                  <a:lnTo>
                    <a:pt x="69" y="14"/>
                  </a:lnTo>
                  <a:lnTo>
                    <a:pt x="17" y="14"/>
                  </a:lnTo>
                  <a:lnTo>
                    <a:pt x="17" y="45"/>
                  </a:lnTo>
                  <a:lnTo>
                    <a:pt x="57" y="45"/>
                  </a:lnTo>
                  <a:lnTo>
                    <a:pt x="57" y="59"/>
                  </a:lnTo>
                  <a:lnTo>
                    <a:pt x="17" y="59"/>
                  </a:lnTo>
                  <a:lnTo>
                    <a:pt x="17" y="94"/>
                  </a:lnTo>
                  <a:lnTo>
                    <a:pt x="71" y="94"/>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58" name="Freeform 82"/>
            <p:cNvSpPr>
              <a:spLocks/>
            </p:cNvSpPr>
            <p:nvPr userDrawn="1"/>
          </p:nvSpPr>
          <p:spPr bwMode="auto">
            <a:xfrm>
              <a:off x="5245100" y="5999163"/>
              <a:ext cx="95250" cy="149225"/>
            </a:xfrm>
            <a:custGeom>
              <a:avLst/>
              <a:gdLst>
                <a:gd name="T0" fmla="*/ 37625092 w 71"/>
                <a:gd name="T1" fmla="*/ 34113373 h 111"/>
                <a:gd name="T2" fmla="*/ 37625092 w 71"/>
                <a:gd name="T3" fmla="*/ 84386065 h 111"/>
                <a:gd name="T4" fmla="*/ 109290655 w 71"/>
                <a:gd name="T5" fmla="*/ 84386065 h 111"/>
                <a:gd name="T6" fmla="*/ 109290655 w 71"/>
                <a:gd name="T7" fmla="*/ 118498094 h 111"/>
                <a:gd name="T8" fmla="*/ 37625092 w 71"/>
                <a:gd name="T9" fmla="*/ 118498094 h 111"/>
                <a:gd name="T10" fmla="*/ 37625092 w 71"/>
                <a:gd name="T11" fmla="*/ 199293348 h 111"/>
                <a:gd name="T12" fmla="*/ 0 w 71"/>
                <a:gd name="T13" fmla="*/ 199293348 h 111"/>
                <a:gd name="T14" fmla="*/ 0 w 71"/>
                <a:gd name="T15" fmla="*/ 0 h 111"/>
                <a:gd name="T16" fmla="*/ 127207046 w 71"/>
                <a:gd name="T17" fmla="*/ 0 h 111"/>
                <a:gd name="T18" fmla="*/ 127207046 w 71"/>
                <a:gd name="T19" fmla="*/ 34113373 h 111"/>
                <a:gd name="T20" fmla="*/ 37625092 w 71"/>
                <a:gd name="T21" fmla="*/ 34113373 h 11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71" h="111">
                  <a:moveTo>
                    <a:pt x="21" y="19"/>
                  </a:moveTo>
                  <a:lnTo>
                    <a:pt x="21" y="47"/>
                  </a:lnTo>
                  <a:lnTo>
                    <a:pt x="61" y="47"/>
                  </a:lnTo>
                  <a:lnTo>
                    <a:pt x="61" y="66"/>
                  </a:lnTo>
                  <a:lnTo>
                    <a:pt x="21" y="66"/>
                  </a:lnTo>
                  <a:lnTo>
                    <a:pt x="21" y="111"/>
                  </a:lnTo>
                  <a:lnTo>
                    <a:pt x="0" y="111"/>
                  </a:lnTo>
                  <a:lnTo>
                    <a:pt x="0" y="0"/>
                  </a:lnTo>
                  <a:lnTo>
                    <a:pt x="71" y="0"/>
                  </a:lnTo>
                  <a:lnTo>
                    <a:pt x="71" y="19"/>
                  </a:lnTo>
                  <a:lnTo>
                    <a:pt x="21" y="1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59" name="Rectangle 83"/>
            <p:cNvSpPr>
              <a:spLocks noChangeArrowheads="1"/>
            </p:cNvSpPr>
            <p:nvPr userDrawn="1"/>
          </p:nvSpPr>
          <p:spPr bwMode="auto">
            <a:xfrm>
              <a:off x="5365750" y="5999163"/>
              <a:ext cx="26988" cy="1492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FFFFFF"/>
                </a:solidFill>
                <a:effectLst/>
                <a:uLnTx/>
                <a:uFillTx/>
                <a:latin typeface="Arial" charset="0"/>
                <a:ea typeface="+mn-ea"/>
                <a:cs typeface="+mn-cs"/>
              </a:endParaRPr>
            </a:p>
          </p:txBody>
        </p:sp>
        <p:sp>
          <p:nvSpPr>
            <p:cNvPr id="60" name="Freeform 84"/>
            <p:cNvSpPr>
              <a:spLocks/>
            </p:cNvSpPr>
            <p:nvPr userDrawn="1"/>
          </p:nvSpPr>
          <p:spPr bwMode="auto">
            <a:xfrm>
              <a:off x="5426075" y="5999163"/>
              <a:ext cx="96838" cy="149225"/>
            </a:xfrm>
            <a:custGeom>
              <a:avLst/>
              <a:gdLst>
                <a:gd name="T0" fmla="*/ 129327812 w 73"/>
                <a:gd name="T1" fmla="*/ 159794432 h 111"/>
                <a:gd name="T2" fmla="*/ 129327812 w 73"/>
                <a:gd name="T3" fmla="*/ 199293348 h 111"/>
                <a:gd name="T4" fmla="*/ 0 w 73"/>
                <a:gd name="T5" fmla="*/ 199293348 h 111"/>
                <a:gd name="T6" fmla="*/ 0 w 73"/>
                <a:gd name="T7" fmla="*/ 0 h 111"/>
                <a:gd name="T8" fmla="*/ 37204364 w 73"/>
                <a:gd name="T9" fmla="*/ 0 h 111"/>
                <a:gd name="T10" fmla="*/ 37204364 w 73"/>
                <a:gd name="T11" fmla="*/ 159794432 h 111"/>
                <a:gd name="T12" fmla="*/ 129327812 w 73"/>
                <a:gd name="T13" fmla="*/ 159794432 h 11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3" h="111">
                  <a:moveTo>
                    <a:pt x="73" y="89"/>
                  </a:moveTo>
                  <a:lnTo>
                    <a:pt x="73" y="111"/>
                  </a:lnTo>
                  <a:lnTo>
                    <a:pt x="0" y="111"/>
                  </a:lnTo>
                  <a:lnTo>
                    <a:pt x="0" y="0"/>
                  </a:lnTo>
                  <a:lnTo>
                    <a:pt x="21" y="0"/>
                  </a:lnTo>
                  <a:lnTo>
                    <a:pt x="21" y="89"/>
                  </a:lnTo>
                  <a:lnTo>
                    <a:pt x="73" y="8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61" name="Freeform 85"/>
            <p:cNvSpPr>
              <a:spLocks/>
            </p:cNvSpPr>
            <p:nvPr userDrawn="1"/>
          </p:nvSpPr>
          <p:spPr bwMode="auto">
            <a:xfrm>
              <a:off x="5541963" y="5999163"/>
              <a:ext cx="136525" cy="149225"/>
            </a:xfrm>
            <a:custGeom>
              <a:avLst/>
              <a:gdLst>
                <a:gd name="T0" fmla="*/ 432504850 w 43"/>
                <a:gd name="T1" fmla="*/ 0 h 47"/>
                <a:gd name="T2" fmla="*/ 432504850 w 43"/>
                <a:gd name="T3" fmla="*/ 470671525 h 47"/>
                <a:gd name="T4" fmla="*/ 341979250 w 43"/>
                <a:gd name="T5" fmla="*/ 470671525 h 47"/>
                <a:gd name="T6" fmla="*/ 341979250 w 43"/>
                <a:gd name="T7" fmla="*/ 310441975 h 47"/>
                <a:gd name="T8" fmla="*/ 341979250 w 43"/>
                <a:gd name="T9" fmla="*/ 150215600 h 47"/>
                <a:gd name="T10" fmla="*/ 341979250 w 43"/>
                <a:gd name="T11" fmla="*/ 150215600 h 47"/>
                <a:gd name="T12" fmla="*/ 301748825 w 43"/>
                <a:gd name="T13" fmla="*/ 220313250 h 47"/>
                <a:gd name="T14" fmla="*/ 241398425 w 43"/>
                <a:gd name="T15" fmla="*/ 350500950 h 47"/>
                <a:gd name="T16" fmla="*/ 191106425 w 43"/>
                <a:gd name="T17" fmla="*/ 350500950 h 47"/>
                <a:gd name="T18" fmla="*/ 120697625 w 43"/>
                <a:gd name="T19" fmla="*/ 220313250 h 47"/>
                <a:gd name="T20" fmla="*/ 90525600 w 43"/>
                <a:gd name="T21" fmla="*/ 150215600 h 47"/>
                <a:gd name="T22" fmla="*/ 90525600 w 43"/>
                <a:gd name="T23" fmla="*/ 150215600 h 47"/>
                <a:gd name="T24" fmla="*/ 90525600 w 43"/>
                <a:gd name="T25" fmla="*/ 310441975 h 47"/>
                <a:gd name="T26" fmla="*/ 90525600 w 43"/>
                <a:gd name="T27" fmla="*/ 470671525 h 47"/>
                <a:gd name="T28" fmla="*/ 0 w 43"/>
                <a:gd name="T29" fmla="*/ 470671525 h 47"/>
                <a:gd name="T30" fmla="*/ 0 w 43"/>
                <a:gd name="T31" fmla="*/ 0 h 47"/>
                <a:gd name="T32" fmla="*/ 90525600 w 43"/>
                <a:gd name="T33" fmla="*/ 0 h 47"/>
                <a:gd name="T34" fmla="*/ 181048025 w 43"/>
                <a:gd name="T35" fmla="*/ 160229550 h 47"/>
                <a:gd name="T36" fmla="*/ 211223225 w 43"/>
                <a:gd name="T37" fmla="*/ 230327200 h 47"/>
                <a:gd name="T38" fmla="*/ 221281625 w 43"/>
                <a:gd name="T39" fmla="*/ 230327200 h 47"/>
                <a:gd name="T40" fmla="*/ 251456825 w 43"/>
                <a:gd name="T41" fmla="*/ 160229550 h 47"/>
                <a:gd name="T42" fmla="*/ 341979250 w 43"/>
                <a:gd name="T43" fmla="*/ 0 h 47"/>
                <a:gd name="T44" fmla="*/ 432504850 w 43"/>
                <a:gd name="T45" fmla="*/ 0 h 4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43" h="47">
                  <a:moveTo>
                    <a:pt x="43" y="0"/>
                  </a:moveTo>
                  <a:cubicBezTo>
                    <a:pt x="43" y="47"/>
                    <a:pt x="43" y="47"/>
                    <a:pt x="43" y="47"/>
                  </a:cubicBezTo>
                  <a:cubicBezTo>
                    <a:pt x="34" y="47"/>
                    <a:pt x="34" y="47"/>
                    <a:pt x="34" y="47"/>
                  </a:cubicBezTo>
                  <a:cubicBezTo>
                    <a:pt x="34" y="31"/>
                    <a:pt x="34" y="31"/>
                    <a:pt x="34" y="31"/>
                  </a:cubicBezTo>
                  <a:cubicBezTo>
                    <a:pt x="34" y="22"/>
                    <a:pt x="34" y="15"/>
                    <a:pt x="34" y="15"/>
                  </a:cubicBezTo>
                  <a:cubicBezTo>
                    <a:pt x="34" y="15"/>
                    <a:pt x="34" y="15"/>
                    <a:pt x="34" y="15"/>
                  </a:cubicBezTo>
                  <a:cubicBezTo>
                    <a:pt x="34" y="15"/>
                    <a:pt x="31" y="20"/>
                    <a:pt x="30" y="22"/>
                  </a:cubicBezTo>
                  <a:cubicBezTo>
                    <a:pt x="24" y="35"/>
                    <a:pt x="24" y="35"/>
                    <a:pt x="24" y="35"/>
                  </a:cubicBezTo>
                  <a:cubicBezTo>
                    <a:pt x="19" y="35"/>
                    <a:pt x="19" y="35"/>
                    <a:pt x="19" y="35"/>
                  </a:cubicBezTo>
                  <a:cubicBezTo>
                    <a:pt x="12" y="22"/>
                    <a:pt x="12" y="22"/>
                    <a:pt x="12" y="22"/>
                  </a:cubicBezTo>
                  <a:cubicBezTo>
                    <a:pt x="11" y="20"/>
                    <a:pt x="9" y="15"/>
                    <a:pt x="9" y="15"/>
                  </a:cubicBezTo>
                  <a:cubicBezTo>
                    <a:pt x="9" y="15"/>
                    <a:pt x="9" y="15"/>
                    <a:pt x="9" y="15"/>
                  </a:cubicBezTo>
                  <a:cubicBezTo>
                    <a:pt x="8" y="15"/>
                    <a:pt x="9" y="22"/>
                    <a:pt x="9" y="31"/>
                  </a:cubicBezTo>
                  <a:cubicBezTo>
                    <a:pt x="9" y="47"/>
                    <a:pt x="9" y="47"/>
                    <a:pt x="9" y="47"/>
                  </a:cubicBezTo>
                  <a:cubicBezTo>
                    <a:pt x="0" y="47"/>
                    <a:pt x="0" y="47"/>
                    <a:pt x="0" y="47"/>
                  </a:cubicBezTo>
                  <a:cubicBezTo>
                    <a:pt x="0" y="0"/>
                    <a:pt x="0" y="0"/>
                    <a:pt x="0" y="0"/>
                  </a:cubicBezTo>
                  <a:cubicBezTo>
                    <a:pt x="9" y="0"/>
                    <a:pt x="9" y="0"/>
                    <a:pt x="9" y="0"/>
                  </a:cubicBezTo>
                  <a:cubicBezTo>
                    <a:pt x="18" y="16"/>
                    <a:pt x="18" y="16"/>
                    <a:pt x="18" y="16"/>
                  </a:cubicBezTo>
                  <a:cubicBezTo>
                    <a:pt x="21" y="21"/>
                    <a:pt x="21" y="23"/>
                    <a:pt x="21" y="23"/>
                  </a:cubicBezTo>
                  <a:cubicBezTo>
                    <a:pt x="22" y="23"/>
                    <a:pt x="22" y="23"/>
                    <a:pt x="22" y="23"/>
                  </a:cubicBezTo>
                  <a:cubicBezTo>
                    <a:pt x="22" y="23"/>
                    <a:pt x="22" y="21"/>
                    <a:pt x="25" y="16"/>
                  </a:cubicBezTo>
                  <a:cubicBezTo>
                    <a:pt x="34" y="0"/>
                    <a:pt x="34" y="0"/>
                    <a:pt x="34" y="0"/>
                  </a:cubicBezTo>
                  <a:lnTo>
                    <a:pt x="4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62" name="Oval 86"/>
            <p:cNvSpPr>
              <a:spLocks noChangeArrowheads="1"/>
            </p:cNvSpPr>
            <p:nvPr userDrawn="1"/>
          </p:nvSpPr>
          <p:spPr bwMode="auto">
            <a:xfrm>
              <a:off x="3533775" y="5853113"/>
              <a:ext cx="439738" cy="438150"/>
            </a:xfrm>
            <a:prstGeom prst="ellipse">
              <a:avLst/>
            </a:prstGeom>
            <a:noFill/>
            <a:ln w="1905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63" name="Freeform 87"/>
            <p:cNvSpPr>
              <a:spLocks/>
            </p:cNvSpPr>
            <p:nvPr userDrawn="1"/>
          </p:nvSpPr>
          <p:spPr bwMode="auto">
            <a:xfrm>
              <a:off x="3714750" y="5926138"/>
              <a:ext cx="141288" cy="290512"/>
            </a:xfrm>
            <a:custGeom>
              <a:avLst/>
              <a:gdLst>
                <a:gd name="T0" fmla="*/ 0 w 106"/>
                <a:gd name="T1" fmla="*/ 387982774 h 218"/>
                <a:gd name="T2" fmla="*/ 0 w 106"/>
                <a:gd name="T3" fmla="*/ 0 h 218"/>
                <a:gd name="T4" fmla="*/ 188691457 w 106"/>
                <a:gd name="T5" fmla="*/ 193991387 h 218"/>
                <a:gd name="T6" fmla="*/ 0 w 106"/>
                <a:gd name="T7" fmla="*/ 387982774 h 21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06" h="218">
                  <a:moveTo>
                    <a:pt x="0" y="218"/>
                  </a:moveTo>
                  <a:lnTo>
                    <a:pt x="0" y="0"/>
                  </a:lnTo>
                  <a:lnTo>
                    <a:pt x="106" y="109"/>
                  </a:lnTo>
                  <a:lnTo>
                    <a:pt x="0" y="21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grpSp>
      <p:sp>
        <p:nvSpPr>
          <p:cNvPr id="64" name="AutoShape 72">
            <a:hlinkClick r:id="rId2"/>
          </p:cNvPr>
          <p:cNvSpPr>
            <a:spLocks noChangeAspect="1" noChangeArrowheads="1" noTextEdit="1"/>
          </p:cNvSpPr>
          <p:nvPr userDrawn="1"/>
        </p:nvSpPr>
        <p:spPr bwMode="auto">
          <a:xfrm>
            <a:off x="4911991" y="5827889"/>
            <a:ext cx="2368024" cy="5006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65" name="Freeform 7"/>
          <p:cNvSpPr>
            <a:spLocks/>
          </p:cNvSpPr>
          <p:nvPr userDrawn="1"/>
        </p:nvSpPr>
        <p:spPr bwMode="auto">
          <a:xfrm>
            <a:off x="4970792" y="848676"/>
            <a:ext cx="918603" cy="321035"/>
          </a:xfrm>
          <a:custGeom>
            <a:avLst/>
            <a:gdLst>
              <a:gd name="T0" fmla="*/ 0 w 578"/>
              <a:gd name="T1" fmla="*/ 320675 h 202"/>
              <a:gd name="T2" fmla="*/ 260350 w 578"/>
              <a:gd name="T3" fmla="*/ 320675 h 202"/>
              <a:gd name="T4" fmla="*/ 314325 w 578"/>
              <a:gd name="T5" fmla="*/ 193675 h 202"/>
              <a:gd name="T6" fmla="*/ 568325 w 578"/>
              <a:gd name="T7" fmla="*/ 193675 h 202"/>
              <a:gd name="T8" fmla="*/ 511175 w 578"/>
              <a:gd name="T9" fmla="*/ 320675 h 202"/>
              <a:gd name="T10" fmla="*/ 774700 w 578"/>
              <a:gd name="T11" fmla="*/ 320675 h 202"/>
              <a:gd name="T12" fmla="*/ 917575 w 578"/>
              <a:gd name="T13" fmla="*/ 0 h 202"/>
              <a:gd name="T14" fmla="*/ 654050 w 578"/>
              <a:gd name="T15" fmla="*/ 0 h 202"/>
              <a:gd name="T16" fmla="*/ 606425 w 578"/>
              <a:gd name="T17" fmla="*/ 107950 h 202"/>
              <a:gd name="T18" fmla="*/ 352425 w 578"/>
              <a:gd name="T19" fmla="*/ 107950 h 202"/>
              <a:gd name="T20" fmla="*/ 400050 w 578"/>
              <a:gd name="T21" fmla="*/ 0 h 202"/>
              <a:gd name="T22" fmla="*/ 142875 w 578"/>
              <a:gd name="T23" fmla="*/ 0 h 202"/>
              <a:gd name="T24" fmla="*/ 0 w 578"/>
              <a:gd name="T25" fmla="*/ 320675 h 20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78" h="202">
                <a:moveTo>
                  <a:pt x="0" y="202"/>
                </a:moveTo>
                <a:lnTo>
                  <a:pt x="164" y="202"/>
                </a:lnTo>
                <a:lnTo>
                  <a:pt x="198" y="122"/>
                </a:lnTo>
                <a:lnTo>
                  <a:pt x="358" y="122"/>
                </a:lnTo>
                <a:lnTo>
                  <a:pt x="322" y="202"/>
                </a:lnTo>
                <a:lnTo>
                  <a:pt x="488" y="202"/>
                </a:lnTo>
                <a:lnTo>
                  <a:pt x="578" y="0"/>
                </a:lnTo>
                <a:lnTo>
                  <a:pt x="412" y="0"/>
                </a:lnTo>
                <a:lnTo>
                  <a:pt x="382" y="68"/>
                </a:lnTo>
                <a:lnTo>
                  <a:pt x="222" y="68"/>
                </a:lnTo>
                <a:lnTo>
                  <a:pt x="252" y="0"/>
                </a:lnTo>
                <a:lnTo>
                  <a:pt x="90" y="0"/>
                </a:lnTo>
                <a:lnTo>
                  <a:pt x="0" y="20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66" name="Freeform 8"/>
          <p:cNvSpPr>
            <a:spLocks/>
          </p:cNvSpPr>
          <p:nvPr userDrawn="1"/>
        </p:nvSpPr>
        <p:spPr bwMode="auto">
          <a:xfrm>
            <a:off x="5844895" y="823249"/>
            <a:ext cx="867747" cy="365535"/>
          </a:xfrm>
          <a:custGeom>
            <a:avLst/>
            <a:gdLst>
              <a:gd name="T0" fmla="*/ 619125 w 273"/>
              <a:gd name="T1" fmla="*/ 136525 h 115"/>
              <a:gd name="T2" fmla="*/ 866775 w 273"/>
              <a:gd name="T3" fmla="*/ 136525 h 115"/>
              <a:gd name="T4" fmla="*/ 708025 w 273"/>
              <a:gd name="T5" fmla="*/ 28575 h 115"/>
              <a:gd name="T6" fmla="*/ 133350 w 273"/>
              <a:gd name="T7" fmla="*/ 98425 h 115"/>
              <a:gd name="T8" fmla="*/ 120650 w 273"/>
              <a:gd name="T9" fmla="*/ 320675 h 115"/>
              <a:gd name="T10" fmla="*/ 596900 w 273"/>
              <a:gd name="T11" fmla="*/ 339725 h 115"/>
              <a:gd name="T12" fmla="*/ 815975 w 273"/>
              <a:gd name="T13" fmla="*/ 241300 h 115"/>
              <a:gd name="T14" fmla="*/ 565150 w 273"/>
              <a:gd name="T15" fmla="*/ 241300 h 115"/>
              <a:gd name="T16" fmla="*/ 441325 w 273"/>
              <a:gd name="T17" fmla="*/ 279400 h 115"/>
              <a:gd name="T18" fmla="*/ 307975 w 273"/>
              <a:gd name="T19" fmla="*/ 187325 h 115"/>
              <a:gd name="T20" fmla="*/ 488950 w 273"/>
              <a:gd name="T21" fmla="*/ 95250 h 115"/>
              <a:gd name="T22" fmla="*/ 619125 w 273"/>
              <a:gd name="T23" fmla="*/ 136525 h 11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73" h="115">
                <a:moveTo>
                  <a:pt x="195" y="43"/>
                </a:moveTo>
                <a:cubicBezTo>
                  <a:pt x="273" y="43"/>
                  <a:pt x="273" y="43"/>
                  <a:pt x="273" y="43"/>
                </a:cubicBezTo>
                <a:cubicBezTo>
                  <a:pt x="272" y="26"/>
                  <a:pt x="256" y="14"/>
                  <a:pt x="223" y="9"/>
                </a:cubicBezTo>
                <a:cubicBezTo>
                  <a:pt x="160" y="0"/>
                  <a:pt x="91" y="4"/>
                  <a:pt x="42" y="31"/>
                </a:cubicBezTo>
                <a:cubicBezTo>
                  <a:pt x="3" y="53"/>
                  <a:pt x="0" y="85"/>
                  <a:pt x="38" y="101"/>
                </a:cubicBezTo>
                <a:cubicBezTo>
                  <a:pt x="71" y="114"/>
                  <a:pt x="139" y="115"/>
                  <a:pt x="188" y="107"/>
                </a:cubicBezTo>
                <a:cubicBezTo>
                  <a:pt x="219" y="102"/>
                  <a:pt x="244" y="91"/>
                  <a:pt x="257" y="76"/>
                </a:cubicBezTo>
                <a:cubicBezTo>
                  <a:pt x="178" y="76"/>
                  <a:pt x="178" y="76"/>
                  <a:pt x="178" y="76"/>
                </a:cubicBezTo>
                <a:cubicBezTo>
                  <a:pt x="168" y="84"/>
                  <a:pt x="155" y="88"/>
                  <a:pt x="139" y="88"/>
                </a:cubicBezTo>
                <a:cubicBezTo>
                  <a:pt x="95" y="88"/>
                  <a:pt x="89" y="75"/>
                  <a:pt x="97" y="59"/>
                </a:cubicBezTo>
                <a:cubicBezTo>
                  <a:pt x="106" y="41"/>
                  <a:pt x="125" y="31"/>
                  <a:pt x="154" y="30"/>
                </a:cubicBezTo>
                <a:cubicBezTo>
                  <a:pt x="178" y="30"/>
                  <a:pt x="189" y="35"/>
                  <a:pt x="195" y="4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67" name="Freeform 9"/>
          <p:cNvSpPr>
            <a:spLocks/>
          </p:cNvSpPr>
          <p:nvPr userDrawn="1"/>
        </p:nvSpPr>
        <p:spPr bwMode="auto">
          <a:xfrm>
            <a:off x="6693570" y="848676"/>
            <a:ext cx="670676" cy="321035"/>
          </a:xfrm>
          <a:custGeom>
            <a:avLst/>
            <a:gdLst>
              <a:gd name="T0" fmla="*/ 409575 w 422"/>
              <a:gd name="T1" fmla="*/ 0 h 202"/>
              <a:gd name="T2" fmla="*/ 301625 w 422"/>
              <a:gd name="T3" fmla="*/ 244475 h 202"/>
              <a:gd name="T4" fmla="*/ 669925 w 422"/>
              <a:gd name="T5" fmla="*/ 244475 h 202"/>
              <a:gd name="T6" fmla="*/ 635000 w 422"/>
              <a:gd name="T7" fmla="*/ 320675 h 202"/>
              <a:gd name="T8" fmla="*/ 0 w 422"/>
              <a:gd name="T9" fmla="*/ 320675 h 202"/>
              <a:gd name="T10" fmla="*/ 142875 w 422"/>
              <a:gd name="T11" fmla="*/ 0 h 202"/>
              <a:gd name="T12" fmla="*/ 409575 w 422"/>
              <a:gd name="T13" fmla="*/ 0 h 20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22" h="202">
                <a:moveTo>
                  <a:pt x="258" y="0"/>
                </a:moveTo>
                <a:lnTo>
                  <a:pt x="190" y="154"/>
                </a:lnTo>
                <a:lnTo>
                  <a:pt x="422" y="154"/>
                </a:lnTo>
                <a:lnTo>
                  <a:pt x="400" y="202"/>
                </a:lnTo>
                <a:lnTo>
                  <a:pt x="0" y="202"/>
                </a:lnTo>
                <a:lnTo>
                  <a:pt x="90" y="0"/>
                </a:lnTo>
                <a:lnTo>
                  <a:pt x="25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68" name="Line 48"/>
          <p:cNvSpPr>
            <a:spLocks noChangeShapeType="1"/>
          </p:cNvSpPr>
          <p:nvPr userDrawn="1"/>
        </p:nvSpPr>
        <p:spPr bwMode="auto">
          <a:xfrm>
            <a:off x="3669632" y="4011615"/>
            <a:ext cx="4852739" cy="0"/>
          </a:xfrm>
          <a:prstGeom prst="line">
            <a:avLst/>
          </a:prstGeom>
          <a:noFill/>
          <a:ln w="95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69" name="Freeform 49"/>
          <p:cNvSpPr>
            <a:spLocks noEditPoints="1"/>
          </p:cNvSpPr>
          <p:nvPr userDrawn="1"/>
        </p:nvSpPr>
        <p:spPr bwMode="auto">
          <a:xfrm>
            <a:off x="4575706" y="3444822"/>
            <a:ext cx="110822" cy="147451"/>
          </a:xfrm>
          <a:custGeom>
            <a:avLst/>
            <a:gdLst>
              <a:gd name="T0" fmla="*/ 53 w 100"/>
              <a:gd name="T1" fmla="*/ 0 h 133"/>
              <a:gd name="T2" fmla="*/ 92 w 100"/>
              <a:gd name="T3" fmla="*/ 34 h 133"/>
              <a:gd name="T4" fmla="*/ 72 w 100"/>
              <a:gd name="T5" fmla="*/ 61 h 133"/>
              <a:gd name="T6" fmla="*/ 72 w 100"/>
              <a:gd name="T7" fmla="*/ 61 h 133"/>
              <a:gd name="T8" fmla="*/ 100 w 100"/>
              <a:gd name="T9" fmla="*/ 94 h 133"/>
              <a:gd name="T10" fmla="*/ 55 w 100"/>
              <a:gd name="T11" fmla="*/ 133 h 133"/>
              <a:gd name="T12" fmla="*/ 0 w 100"/>
              <a:gd name="T13" fmla="*/ 133 h 133"/>
              <a:gd name="T14" fmla="*/ 0 w 100"/>
              <a:gd name="T15" fmla="*/ 0 h 133"/>
              <a:gd name="T16" fmla="*/ 53 w 100"/>
              <a:gd name="T17" fmla="*/ 0 h 133"/>
              <a:gd name="T18" fmla="*/ 49 w 100"/>
              <a:gd name="T19" fmla="*/ 54 h 133"/>
              <a:gd name="T20" fmla="*/ 71 w 100"/>
              <a:gd name="T21" fmla="*/ 36 h 133"/>
              <a:gd name="T22" fmla="*/ 49 w 100"/>
              <a:gd name="T23" fmla="*/ 18 h 133"/>
              <a:gd name="T24" fmla="*/ 21 w 100"/>
              <a:gd name="T25" fmla="*/ 18 h 133"/>
              <a:gd name="T26" fmla="*/ 21 w 100"/>
              <a:gd name="T27" fmla="*/ 54 h 133"/>
              <a:gd name="T28" fmla="*/ 49 w 100"/>
              <a:gd name="T29" fmla="*/ 54 h 133"/>
              <a:gd name="T30" fmla="*/ 53 w 100"/>
              <a:gd name="T31" fmla="*/ 116 h 133"/>
              <a:gd name="T32" fmla="*/ 78 w 100"/>
              <a:gd name="T33" fmla="*/ 93 h 133"/>
              <a:gd name="T34" fmla="*/ 52 w 100"/>
              <a:gd name="T35" fmla="*/ 71 h 133"/>
              <a:gd name="T36" fmla="*/ 21 w 100"/>
              <a:gd name="T37" fmla="*/ 71 h 133"/>
              <a:gd name="T38" fmla="*/ 21 w 100"/>
              <a:gd name="T39" fmla="*/ 116 h 133"/>
              <a:gd name="T40" fmla="*/ 53 w 100"/>
              <a:gd name="T41" fmla="*/ 116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0" h="133">
                <a:moveTo>
                  <a:pt x="53" y="0"/>
                </a:moveTo>
                <a:cubicBezTo>
                  <a:pt x="76" y="0"/>
                  <a:pt x="92" y="14"/>
                  <a:pt x="92" y="34"/>
                </a:cubicBezTo>
                <a:cubicBezTo>
                  <a:pt x="92" y="47"/>
                  <a:pt x="82" y="58"/>
                  <a:pt x="72" y="61"/>
                </a:cubicBezTo>
                <a:cubicBezTo>
                  <a:pt x="72" y="61"/>
                  <a:pt x="72" y="61"/>
                  <a:pt x="72" y="61"/>
                </a:cubicBezTo>
                <a:cubicBezTo>
                  <a:pt x="85" y="63"/>
                  <a:pt x="100" y="77"/>
                  <a:pt x="100" y="94"/>
                </a:cubicBezTo>
                <a:cubicBezTo>
                  <a:pt x="100" y="117"/>
                  <a:pt x="84" y="133"/>
                  <a:pt x="55" y="133"/>
                </a:cubicBezTo>
                <a:cubicBezTo>
                  <a:pt x="0" y="133"/>
                  <a:pt x="0" y="133"/>
                  <a:pt x="0" y="133"/>
                </a:cubicBezTo>
                <a:cubicBezTo>
                  <a:pt x="0" y="0"/>
                  <a:pt x="0" y="0"/>
                  <a:pt x="0" y="0"/>
                </a:cubicBezTo>
                <a:lnTo>
                  <a:pt x="53" y="0"/>
                </a:lnTo>
                <a:close/>
                <a:moveTo>
                  <a:pt x="49" y="54"/>
                </a:moveTo>
                <a:cubicBezTo>
                  <a:pt x="62" y="54"/>
                  <a:pt x="71" y="46"/>
                  <a:pt x="71" y="36"/>
                </a:cubicBezTo>
                <a:cubicBezTo>
                  <a:pt x="71" y="25"/>
                  <a:pt x="62" y="18"/>
                  <a:pt x="49" y="18"/>
                </a:cubicBezTo>
                <a:cubicBezTo>
                  <a:pt x="21" y="18"/>
                  <a:pt x="21" y="18"/>
                  <a:pt x="21" y="18"/>
                </a:cubicBezTo>
                <a:cubicBezTo>
                  <a:pt x="21" y="54"/>
                  <a:pt x="21" y="54"/>
                  <a:pt x="21" y="54"/>
                </a:cubicBezTo>
                <a:lnTo>
                  <a:pt x="49" y="54"/>
                </a:lnTo>
                <a:close/>
                <a:moveTo>
                  <a:pt x="53" y="116"/>
                </a:moveTo>
                <a:cubicBezTo>
                  <a:pt x="68" y="116"/>
                  <a:pt x="78" y="107"/>
                  <a:pt x="78" y="93"/>
                </a:cubicBezTo>
                <a:cubicBezTo>
                  <a:pt x="78" y="80"/>
                  <a:pt x="67" y="71"/>
                  <a:pt x="52" y="71"/>
                </a:cubicBezTo>
                <a:cubicBezTo>
                  <a:pt x="21" y="71"/>
                  <a:pt x="21" y="71"/>
                  <a:pt x="21" y="71"/>
                </a:cubicBezTo>
                <a:cubicBezTo>
                  <a:pt x="21" y="116"/>
                  <a:pt x="21" y="116"/>
                  <a:pt x="21" y="116"/>
                </a:cubicBezTo>
                <a:lnTo>
                  <a:pt x="53" y="11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70" name="Freeform 50"/>
          <p:cNvSpPr>
            <a:spLocks/>
          </p:cNvSpPr>
          <p:nvPr userDrawn="1"/>
        </p:nvSpPr>
        <p:spPr bwMode="auto">
          <a:xfrm>
            <a:off x="4722217" y="3444822"/>
            <a:ext cx="102840" cy="147451"/>
          </a:xfrm>
          <a:custGeom>
            <a:avLst/>
            <a:gdLst>
              <a:gd name="T0" fmla="*/ 219 w 219"/>
              <a:gd name="T1" fmla="*/ 270 h 314"/>
              <a:gd name="T2" fmla="*/ 219 w 219"/>
              <a:gd name="T3" fmla="*/ 314 h 314"/>
              <a:gd name="T4" fmla="*/ 0 w 219"/>
              <a:gd name="T5" fmla="*/ 314 h 314"/>
              <a:gd name="T6" fmla="*/ 0 w 219"/>
              <a:gd name="T7" fmla="*/ 0 h 314"/>
              <a:gd name="T8" fmla="*/ 214 w 219"/>
              <a:gd name="T9" fmla="*/ 0 h 314"/>
              <a:gd name="T10" fmla="*/ 214 w 219"/>
              <a:gd name="T11" fmla="*/ 48 h 314"/>
              <a:gd name="T12" fmla="*/ 49 w 219"/>
              <a:gd name="T13" fmla="*/ 48 h 314"/>
              <a:gd name="T14" fmla="*/ 49 w 219"/>
              <a:gd name="T15" fmla="*/ 130 h 314"/>
              <a:gd name="T16" fmla="*/ 181 w 219"/>
              <a:gd name="T17" fmla="*/ 130 h 314"/>
              <a:gd name="T18" fmla="*/ 181 w 219"/>
              <a:gd name="T19" fmla="*/ 173 h 314"/>
              <a:gd name="T20" fmla="*/ 49 w 219"/>
              <a:gd name="T21" fmla="*/ 173 h 314"/>
              <a:gd name="T22" fmla="*/ 49 w 219"/>
              <a:gd name="T23" fmla="*/ 270 h 314"/>
              <a:gd name="T24" fmla="*/ 219 w 219"/>
              <a:gd name="T25" fmla="*/ 27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9" h="314">
                <a:moveTo>
                  <a:pt x="219" y="270"/>
                </a:moveTo>
                <a:lnTo>
                  <a:pt x="219" y="314"/>
                </a:lnTo>
                <a:lnTo>
                  <a:pt x="0" y="314"/>
                </a:lnTo>
                <a:lnTo>
                  <a:pt x="0" y="0"/>
                </a:lnTo>
                <a:lnTo>
                  <a:pt x="214" y="0"/>
                </a:lnTo>
                <a:lnTo>
                  <a:pt x="214" y="48"/>
                </a:lnTo>
                <a:lnTo>
                  <a:pt x="49" y="48"/>
                </a:lnTo>
                <a:lnTo>
                  <a:pt x="49" y="130"/>
                </a:lnTo>
                <a:lnTo>
                  <a:pt x="181" y="130"/>
                </a:lnTo>
                <a:lnTo>
                  <a:pt x="181" y="173"/>
                </a:lnTo>
                <a:lnTo>
                  <a:pt x="49" y="173"/>
                </a:lnTo>
                <a:lnTo>
                  <a:pt x="49" y="270"/>
                </a:lnTo>
                <a:lnTo>
                  <a:pt x="219" y="27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71" name="Freeform 51"/>
          <p:cNvSpPr>
            <a:spLocks/>
          </p:cNvSpPr>
          <p:nvPr userDrawn="1"/>
        </p:nvSpPr>
        <p:spPr bwMode="auto">
          <a:xfrm>
            <a:off x="4849478" y="3444822"/>
            <a:ext cx="137591" cy="147451"/>
          </a:xfrm>
          <a:custGeom>
            <a:avLst/>
            <a:gdLst>
              <a:gd name="T0" fmla="*/ 124 w 124"/>
              <a:gd name="T1" fmla="*/ 0 h 133"/>
              <a:gd name="T2" fmla="*/ 73 w 124"/>
              <a:gd name="T3" fmla="*/ 70 h 133"/>
              <a:gd name="T4" fmla="*/ 73 w 124"/>
              <a:gd name="T5" fmla="*/ 133 h 133"/>
              <a:gd name="T6" fmla="*/ 52 w 124"/>
              <a:gd name="T7" fmla="*/ 133 h 133"/>
              <a:gd name="T8" fmla="*/ 52 w 124"/>
              <a:gd name="T9" fmla="*/ 70 h 133"/>
              <a:gd name="T10" fmla="*/ 0 w 124"/>
              <a:gd name="T11" fmla="*/ 0 h 133"/>
              <a:gd name="T12" fmla="*/ 24 w 124"/>
              <a:gd name="T13" fmla="*/ 0 h 133"/>
              <a:gd name="T14" fmla="*/ 54 w 124"/>
              <a:gd name="T15" fmla="*/ 41 h 133"/>
              <a:gd name="T16" fmla="*/ 62 w 124"/>
              <a:gd name="T17" fmla="*/ 51 h 133"/>
              <a:gd name="T18" fmla="*/ 62 w 124"/>
              <a:gd name="T19" fmla="*/ 51 h 133"/>
              <a:gd name="T20" fmla="*/ 70 w 124"/>
              <a:gd name="T21" fmla="*/ 41 h 133"/>
              <a:gd name="T22" fmla="*/ 100 w 124"/>
              <a:gd name="T23" fmla="*/ 0 h 133"/>
              <a:gd name="T24" fmla="*/ 124 w 124"/>
              <a:gd name="T25"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 h="133">
                <a:moveTo>
                  <a:pt x="124" y="0"/>
                </a:moveTo>
                <a:cubicBezTo>
                  <a:pt x="73" y="70"/>
                  <a:pt x="73" y="70"/>
                  <a:pt x="73" y="70"/>
                </a:cubicBezTo>
                <a:cubicBezTo>
                  <a:pt x="73" y="133"/>
                  <a:pt x="73" y="133"/>
                  <a:pt x="73" y="133"/>
                </a:cubicBezTo>
                <a:cubicBezTo>
                  <a:pt x="52" y="133"/>
                  <a:pt x="52" y="133"/>
                  <a:pt x="52" y="133"/>
                </a:cubicBezTo>
                <a:cubicBezTo>
                  <a:pt x="52" y="70"/>
                  <a:pt x="52" y="70"/>
                  <a:pt x="52" y="70"/>
                </a:cubicBezTo>
                <a:cubicBezTo>
                  <a:pt x="0" y="0"/>
                  <a:pt x="0" y="0"/>
                  <a:pt x="0" y="0"/>
                </a:cubicBezTo>
                <a:cubicBezTo>
                  <a:pt x="24" y="0"/>
                  <a:pt x="24" y="0"/>
                  <a:pt x="24" y="0"/>
                </a:cubicBezTo>
                <a:cubicBezTo>
                  <a:pt x="54" y="41"/>
                  <a:pt x="54" y="41"/>
                  <a:pt x="54" y="41"/>
                </a:cubicBezTo>
                <a:cubicBezTo>
                  <a:pt x="58" y="46"/>
                  <a:pt x="62" y="51"/>
                  <a:pt x="62" y="51"/>
                </a:cubicBezTo>
                <a:cubicBezTo>
                  <a:pt x="62" y="51"/>
                  <a:pt x="62" y="51"/>
                  <a:pt x="62" y="51"/>
                </a:cubicBezTo>
                <a:cubicBezTo>
                  <a:pt x="62" y="51"/>
                  <a:pt x="66" y="46"/>
                  <a:pt x="70" y="41"/>
                </a:cubicBezTo>
                <a:cubicBezTo>
                  <a:pt x="100" y="0"/>
                  <a:pt x="100" y="0"/>
                  <a:pt x="100" y="0"/>
                </a:cubicBezTo>
                <a:lnTo>
                  <a:pt x="12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72" name="Freeform 52"/>
          <p:cNvSpPr>
            <a:spLocks noEditPoints="1"/>
          </p:cNvSpPr>
          <p:nvPr userDrawn="1"/>
        </p:nvSpPr>
        <p:spPr bwMode="auto">
          <a:xfrm>
            <a:off x="4992702" y="3442943"/>
            <a:ext cx="153087" cy="153087"/>
          </a:xfrm>
          <a:custGeom>
            <a:avLst/>
            <a:gdLst>
              <a:gd name="T0" fmla="*/ 69 w 138"/>
              <a:gd name="T1" fmla="*/ 0 h 138"/>
              <a:gd name="T2" fmla="*/ 138 w 138"/>
              <a:gd name="T3" fmla="*/ 69 h 138"/>
              <a:gd name="T4" fmla="*/ 69 w 138"/>
              <a:gd name="T5" fmla="*/ 138 h 138"/>
              <a:gd name="T6" fmla="*/ 0 w 138"/>
              <a:gd name="T7" fmla="*/ 69 h 138"/>
              <a:gd name="T8" fmla="*/ 69 w 138"/>
              <a:gd name="T9" fmla="*/ 0 h 138"/>
              <a:gd name="T10" fmla="*/ 69 w 138"/>
              <a:gd name="T11" fmla="*/ 117 h 138"/>
              <a:gd name="T12" fmla="*/ 116 w 138"/>
              <a:gd name="T13" fmla="*/ 69 h 138"/>
              <a:gd name="T14" fmla="*/ 69 w 138"/>
              <a:gd name="T15" fmla="*/ 20 h 138"/>
              <a:gd name="T16" fmla="*/ 21 w 138"/>
              <a:gd name="T17" fmla="*/ 69 h 138"/>
              <a:gd name="T18" fmla="*/ 69 w 138"/>
              <a:gd name="T19" fmla="*/ 117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8" h="138">
                <a:moveTo>
                  <a:pt x="69" y="0"/>
                </a:moveTo>
                <a:cubicBezTo>
                  <a:pt x="107" y="0"/>
                  <a:pt x="138" y="29"/>
                  <a:pt x="138" y="69"/>
                </a:cubicBezTo>
                <a:cubicBezTo>
                  <a:pt x="138" y="109"/>
                  <a:pt x="107" y="138"/>
                  <a:pt x="69" y="138"/>
                </a:cubicBezTo>
                <a:cubicBezTo>
                  <a:pt x="31" y="138"/>
                  <a:pt x="0" y="109"/>
                  <a:pt x="0" y="69"/>
                </a:cubicBezTo>
                <a:cubicBezTo>
                  <a:pt x="0" y="29"/>
                  <a:pt x="31" y="0"/>
                  <a:pt x="69" y="0"/>
                </a:cubicBezTo>
                <a:moveTo>
                  <a:pt x="69" y="117"/>
                </a:moveTo>
                <a:cubicBezTo>
                  <a:pt x="96" y="117"/>
                  <a:pt x="116" y="98"/>
                  <a:pt x="116" y="69"/>
                </a:cubicBezTo>
                <a:cubicBezTo>
                  <a:pt x="116" y="40"/>
                  <a:pt x="96" y="20"/>
                  <a:pt x="69" y="20"/>
                </a:cubicBezTo>
                <a:cubicBezTo>
                  <a:pt x="41" y="20"/>
                  <a:pt x="21" y="40"/>
                  <a:pt x="21" y="69"/>
                </a:cubicBezTo>
                <a:cubicBezTo>
                  <a:pt x="21" y="98"/>
                  <a:pt x="41" y="117"/>
                  <a:pt x="69" y="11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73" name="Freeform 53"/>
          <p:cNvSpPr>
            <a:spLocks/>
          </p:cNvSpPr>
          <p:nvPr userDrawn="1"/>
        </p:nvSpPr>
        <p:spPr bwMode="auto">
          <a:xfrm>
            <a:off x="5179127" y="3444822"/>
            <a:ext cx="125380" cy="147451"/>
          </a:xfrm>
          <a:custGeom>
            <a:avLst/>
            <a:gdLst>
              <a:gd name="T0" fmla="*/ 113 w 113"/>
              <a:gd name="T1" fmla="*/ 0 h 133"/>
              <a:gd name="T2" fmla="*/ 113 w 113"/>
              <a:gd name="T3" fmla="*/ 133 h 133"/>
              <a:gd name="T4" fmla="*/ 93 w 113"/>
              <a:gd name="T5" fmla="*/ 133 h 133"/>
              <a:gd name="T6" fmla="*/ 45 w 113"/>
              <a:gd name="T7" fmla="*/ 68 h 133"/>
              <a:gd name="T8" fmla="*/ 21 w 113"/>
              <a:gd name="T9" fmla="*/ 35 h 133"/>
              <a:gd name="T10" fmla="*/ 21 w 113"/>
              <a:gd name="T11" fmla="*/ 35 h 133"/>
              <a:gd name="T12" fmla="*/ 22 w 113"/>
              <a:gd name="T13" fmla="*/ 77 h 133"/>
              <a:gd name="T14" fmla="*/ 22 w 113"/>
              <a:gd name="T15" fmla="*/ 133 h 133"/>
              <a:gd name="T16" fmla="*/ 0 w 113"/>
              <a:gd name="T17" fmla="*/ 133 h 133"/>
              <a:gd name="T18" fmla="*/ 0 w 113"/>
              <a:gd name="T19" fmla="*/ 0 h 133"/>
              <a:gd name="T20" fmla="*/ 20 w 113"/>
              <a:gd name="T21" fmla="*/ 0 h 133"/>
              <a:gd name="T22" fmla="*/ 69 w 113"/>
              <a:gd name="T23" fmla="*/ 66 h 133"/>
              <a:gd name="T24" fmla="*/ 92 w 113"/>
              <a:gd name="T25" fmla="*/ 97 h 133"/>
              <a:gd name="T26" fmla="*/ 92 w 113"/>
              <a:gd name="T27" fmla="*/ 97 h 133"/>
              <a:gd name="T28" fmla="*/ 92 w 113"/>
              <a:gd name="T29" fmla="*/ 57 h 133"/>
              <a:gd name="T30" fmla="*/ 92 w 113"/>
              <a:gd name="T31" fmla="*/ 0 h 133"/>
              <a:gd name="T32" fmla="*/ 113 w 113"/>
              <a:gd name="T33"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3" h="133">
                <a:moveTo>
                  <a:pt x="113" y="0"/>
                </a:moveTo>
                <a:cubicBezTo>
                  <a:pt x="113" y="133"/>
                  <a:pt x="113" y="133"/>
                  <a:pt x="113" y="133"/>
                </a:cubicBezTo>
                <a:cubicBezTo>
                  <a:pt x="93" y="133"/>
                  <a:pt x="93" y="133"/>
                  <a:pt x="93" y="133"/>
                </a:cubicBezTo>
                <a:cubicBezTo>
                  <a:pt x="45" y="68"/>
                  <a:pt x="45" y="68"/>
                  <a:pt x="45" y="68"/>
                </a:cubicBezTo>
                <a:cubicBezTo>
                  <a:pt x="33" y="52"/>
                  <a:pt x="22" y="35"/>
                  <a:pt x="21" y="35"/>
                </a:cubicBezTo>
                <a:cubicBezTo>
                  <a:pt x="21" y="35"/>
                  <a:pt x="21" y="35"/>
                  <a:pt x="21" y="35"/>
                </a:cubicBezTo>
                <a:cubicBezTo>
                  <a:pt x="21" y="35"/>
                  <a:pt x="22" y="53"/>
                  <a:pt x="22" y="77"/>
                </a:cubicBezTo>
                <a:cubicBezTo>
                  <a:pt x="22" y="133"/>
                  <a:pt x="22" y="133"/>
                  <a:pt x="22" y="133"/>
                </a:cubicBezTo>
                <a:cubicBezTo>
                  <a:pt x="0" y="133"/>
                  <a:pt x="0" y="133"/>
                  <a:pt x="0" y="133"/>
                </a:cubicBezTo>
                <a:cubicBezTo>
                  <a:pt x="0" y="0"/>
                  <a:pt x="0" y="0"/>
                  <a:pt x="0" y="0"/>
                </a:cubicBezTo>
                <a:cubicBezTo>
                  <a:pt x="20" y="0"/>
                  <a:pt x="20" y="0"/>
                  <a:pt x="20" y="0"/>
                </a:cubicBezTo>
                <a:cubicBezTo>
                  <a:pt x="69" y="66"/>
                  <a:pt x="69" y="66"/>
                  <a:pt x="69" y="66"/>
                </a:cubicBezTo>
                <a:cubicBezTo>
                  <a:pt x="79" y="79"/>
                  <a:pt x="92" y="97"/>
                  <a:pt x="92" y="97"/>
                </a:cubicBezTo>
                <a:cubicBezTo>
                  <a:pt x="92" y="97"/>
                  <a:pt x="92" y="97"/>
                  <a:pt x="92" y="97"/>
                </a:cubicBezTo>
                <a:cubicBezTo>
                  <a:pt x="93" y="97"/>
                  <a:pt x="92" y="78"/>
                  <a:pt x="92" y="57"/>
                </a:cubicBezTo>
                <a:cubicBezTo>
                  <a:pt x="92" y="0"/>
                  <a:pt x="92" y="0"/>
                  <a:pt x="92" y="0"/>
                </a:cubicBezTo>
                <a:lnTo>
                  <a:pt x="11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74" name="Freeform 54"/>
          <p:cNvSpPr>
            <a:spLocks noEditPoints="1"/>
          </p:cNvSpPr>
          <p:nvPr userDrawn="1"/>
        </p:nvSpPr>
        <p:spPr bwMode="auto">
          <a:xfrm>
            <a:off x="5350060" y="3444822"/>
            <a:ext cx="139467" cy="147451"/>
          </a:xfrm>
          <a:custGeom>
            <a:avLst/>
            <a:gdLst>
              <a:gd name="T0" fmla="*/ 57 w 126"/>
              <a:gd name="T1" fmla="*/ 0 h 133"/>
              <a:gd name="T2" fmla="*/ 126 w 126"/>
              <a:gd name="T3" fmla="*/ 67 h 133"/>
              <a:gd name="T4" fmla="*/ 58 w 126"/>
              <a:gd name="T5" fmla="*/ 133 h 133"/>
              <a:gd name="T6" fmla="*/ 0 w 126"/>
              <a:gd name="T7" fmla="*/ 133 h 133"/>
              <a:gd name="T8" fmla="*/ 0 w 126"/>
              <a:gd name="T9" fmla="*/ 0 h 133"/>
              <a:gd name="T10" fmla="*/ 57 w 126"/>
              <a:gd name="T11" fmla="*/ 0 h 133"/>
              <a:gd name="T12" fmla="*/ 58 w 126"/>
              <a:gd name="T13" fmla="*/ 114 h 133"/>
              <a:gd name="T14" fmla="*/ 104 w 126"/>
              <a:gd name="T15" fmla="*/ 67 h 133"/>
              <a:gd name="T16" fmla="*/ 57 w 126"/>
              <a:gd name="T17" fmla="*/ 20 h 133"/>
              <a:gd name="T18" fmla="*/ 21 w 126"/>
              <a:gd name="T19" fmla="*/ 20 h 133"/>
              <a:gd name="T20" fmla="*/ 21 w 126"/>
              <a:gd name="T21" fmla="*/ 114 h 133"/>
              <a:gd name="T22" fmla="*/ 58 w 126"/>
              <a:gd name="T23" fmla="*/ 114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6" h="133">
                <a:moveTo>
                  <a:pt x="57" y="0"/>
                </a:moveTo>
                <a:cubicBezTo>
                  <a:pt x="95" y="0"/>
                  <a:pt x="126" y="27"/>
                  <a:pt x="126" y="67"/>
                </a:cubicBezTo>
                <a:cubicBezTo>
                  <a:pt x="126" y="107"/>
                  <a:pt x="96" y="133"/>
                  <a:pt x="58" y="133"/>
                </a:cubicBezTo>
                <a:cubicBezTo>
                  <a:pt x="0" y="133"/>
                  <a:pt x="0" y="133"/>
                  <a:pt x="0" y="133"/>
                </a:cubicBezTo>
                <a:cubicBezTo>
                  <a:pt x="0" y="0"/>
                  <a:pt x="0" y="0"/>
                  <a:pt x="0" y="0"/>
                </a:cubicBezTo>
                <a:lnTo>
                  <a:pt x="57" y="0"/>
                </a:lnTo>
                <a:close/>
                <a:moveTo>
                  <a:pt x="58" y="114"/>
                </a:moveTo>
                <a:cubicBezTo>
                  <a:pt x="83" y="114"/>
                  <a:pt x="104" y="96"/>
                  <a:pt x="104" y="67"/>
                </a:cubicBezTo>
                <a:cubicBezTo>
                  <a:pt x="104" y="38"/>
                  <a:pt x="83" y="20"/>
                  <a:pt x="57" y="20"/>
                </a:cubicBezTo>
                <a:cubicBezTo>
                  <a:pt x="21" y="20"/>
                  <a:pt x="21" y="20"/>
                  <a:pt x="21" y="20"/>
                </a:cubicBezTo>
                <a:cubicBezTo>
                  <a:pt x="21" y="114"/>
                  <a:pt x="21" y="114"/>
                  <a:pt x="21" y="114"/>
                </a:cubicBezTo>
                <a:lnTo>
                  <a:pt x="58" y="1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75" name="Freeform 55"/>
          <p:cNvSpPr>
            <a:spLocks/>
          </p:cNvSpPr>
          <p:nvPr userDrawn="1"/>
        </p:nvSpPr>
        <p:spPr bwMode="auto">
          <a:xfrm>
            <a:off x="5571705" y="3444822"/>
            <a:ext cx="118805" cy="147451"/>
          </a:xfrm>
          <a:custGeom>
            <a:avLst/>
            <a:gdLst>
              <a:gd name="T0" fmla="*/ 253 w 253"/>
              <a:gd name="T1" fmla="*/ 0 h 314"/>
              <a:gd name="T2" fmla="*/ 253 w 253"/>
              <a:gd name="T3" fmla="*/ 48 h 314"/>
              <a:gd name="T4" fmla="*/ 151 w 253"/>
              <a:gd name="T5" fmla="*/ 48 h 314"/>
              <a:gd name="T6" fmla="*/ 151 w 253"/>
              <a:gd name="T7" fmla="*/ 314 h 314"/>
              <a:gd name="T8" fmla="*/ 102 w 253"/>
              <a:gd name="T9" fmla="*/ 314 h 314"/>
              <a:gd name="T10" fmla="*/ 102 w 253"/>
              <a:gd name="T11" fmla="*/ 48 h 314"/>
              <a:gd name="T12" fmla="*/ 0 w 253"/>
              <a:gd name="T13" fmla="*/ 48 h 314"/>
              <a:gd name="T14" fmla="*/ 0 w 253"/>
              <a:gd name="T15" fmla="*/ 0 h 314"/>
              <a:gd name="T16" fmla="*/ 253 w 253"/>
              <a:gd name="T17"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3" h="314">
                <a:moveTo>
                  <a:pt x="253" y="0"/>
                </a:moveTo>
                <a:lnTo>
                  <a:pt x="253" y="48"/>
                </a:lnTo>
                <a:lnTo>
                  <a:pt x="151" y="48"/>
                </a:lnTo>
                <a:lnTo>
                  <a:pt x="151" y="314"/>
                </a:lnTo>
                <a:lnTo>
                  <a:pt x="102" y="314"/>
                </a:lnTo>
                <a:lnTo>
                  <a:pt x="102" y="48"/>
                </a:lnTo>
                <a:lnTo>
                  <a:pt x="0" y="48"/>
                </a:lnTo>
                <a:lnTo>
                  <a:pt x="0" y="0"/>
                </a:lnTo>
                <a:lnTo>
                  <a:pt x="25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76" name="Freeform 56"/>
          <p:cNvSpPr>
            <a:spLocks/>
          </p:cNvSpPr>
          <p:nvPr userDrawn="1"/>
        </p:nvSpPr>
        <p:spPr bwMode="auto">
          <a:xfrm>
            <a:off x="5721505" y="3444822"/>
            <a:ext cx="119745" cy="147451"/>
          </a:xfrm>
          <a:custGeom>
            <a:avLst/>
            <a:gdLst>
              <a:gd name="T0" fmla="*/ 255 w 255"/>
              <a:gd name="T1" fmla="*/ 0 h 314"/>
              <a:gd name="T2" fmla="*/ 255 w 255"/>
              <a:gd name="T3" fmla="*/ 314 h 314"/>
              <a:gd name="T4" fmla="*/ 205 w 255"/>
              <a:gd name="T5" fmla="*/ 314 h 314"/>
              <a:gd name="T6" fmla="*/ 205 w 255"/>
              <a:gd name="T7" fmla="*/ 177 h 314"/>
              <a:gd name="T8" fmla="*/ 52 w 255"/>
              <a:gd name="T9" fmla="*/ 177 h 314"/>
              <a:gd name="T10" fmla="*/ 52 w 255"/>
              <a:gd name="T11" fmla="*/ 314 h 314"/>
              <a:gd name="T12" fmla="*/ 0 w 255"/>
              <a:gd name="T13" fmla="*/ 314 h 314"/>
              <a:gd name="T14" fmla="*/ 0 w 255"/>
              <a:gd name="T15" fmla="*/ 0 h 314"/>
              <a:gd name="T16" fmla="*/ 52 w 255"/>
              <a:gd name="T17" fmla="*/ 0 h 314"/>
              <a:gd name="T18" fmla="*/ 52 w 255"/>
              <a:gd name="T19" fmla="*/ 130 h 314"/>
              <a:gd name="T20" fmla="*/ 205 w 255"/>
              <a:gd name="T21" fmla="*/ 130 h 314"/>
              <a:gd name="T22" fmla="*/ 205 w 255"/>
              <a:gd name="T23" fmla="*/ 0 h 314"/>
              <a:gd name="T24" fmla="*/ 255 w 255"/>
              <a:gd name="T25"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5" h="314">
                <a:moveTo>
                  <a:pt x="255" y="0"/>
                </a:moveTo>
                <a:lnTo>
                  <a:pt x="255" y="314"/>
                </a:lnTo>
                <a:lnTo>
                  <a:pt x="205" y="314"/>
                </a:lnTo>
                <a:lnTo>
                  <a:pt x="205" y="177"/>
                </a:lnTo>
                <a:lnTo>
                  <a:pt x="52" y="177"/>
                </a:lnTo>
                <a:lnTo>
                  <a:pt x="52" y="314"/>
                </a:lnTo>
                <a:lnTo>
                  <a:pt x="0" y="314"/>
                </a:lnTo>
                <a:lnTo>
                  <a:pt x="0" y="0"/>
                </a:lnTo>
                <a:lnTo>
                  <a:pt x="52" y="0"/>
                </a:lnTo>
                <a:lnTo>
                  <a:pt x="52" y="130"/>
                </a:lnTo>
                <a:lnTo>
                  <a:pt x="205" y="130"/>
                </a:lnTo>
                <a:lnTo>
                  <a:pt x="205" y="0"/>
                </a:lnTo>
                <a:lnTo>
                  <a:pt x="25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77" name="Freeform 57"/>
          <p:cNvSpPr>
            <a:spLocks/>
          </p:cNvSpPr>
          <p:nvPr userDrawn="1"/>
        </p:nvSpPr>
        <p:spPr bwMode="auto">
          <a:xfrm>
            <a:off x="5886800" y="3444822"/>
            <a:ext cx="103309" cy="147451"/>
          </a:xfrm>
          <a:custGeom>
            <a:avLst/>
            <a:gdLst>
              <a:gd name="T0" fmla="*/ 220 w 220"/>
              <a:gd name="T1" fmla="*/ 270 h 314"/>
              <a:gd name="T2" fmla="*/ 220 w 220"/>
              <a:gd name="T3" fmla="*/ 314 h 314"/>
              <a:gd name="T4" fmla="*/ 0 w 220"/>
              <a:gd name="T5" fmla="*/ 314 h 314"/>
              <a:gd name="T6" fmla="*/ 0 w 220"/>
              <a:gd name="T7" fmla="*/ 0 h 314"/>
              <a:gd name="T8" fmla="*/ 217 w 220"/>
              <a:gd name="T9" fmla="*/ 0 h 314"/>
              <a:gd name="T10" fmla="*/ 217 w 220"/>
              <a:gd name="T11" fmla="*/ 48 h 314"/>
              <a:gd name="T12" fmla="*/ 49 w 220"/>
              <a:gd name="T13" fmla="*/ 48 h 314"/>
              <a:gd name="T14" fmla="*/ 49 w 220"/>
              <a:gd name="T15" fmla="*/ 130 h 314"/>
              <a:gd name="T16" fmla="*/ 182 w 220"/>
              <a:gd name="T17" fmla="*/ 130 h 314"/>
              <a:gd name="T18" fmla="*/ 182 w 220"/>
              <a:gd name="T19" fmla="*/ 173 h 314"/>
              <a:gd name="T20" fmla="*/ 49 w 220"/>
              <a:gd name="T21" fmla="*/ 173 h 314"/>
              <a:gd name="T22" fmla="*/ 49 w 220"/>
              <a:gd name="T23" fmla="*/ 270 h 314"/>
              <a:gd name="T24" fmla="*/ 220 w 220"/>
              <a:gd name="T25" fmla="*/ 27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0" h="314">
                <a:moveTo>
                  <a:pt x="220" y="270"/>
                </a:moveTo>
                <a:lnTo>
                  <a:pt x="220" y="314"/>
                </a:lnTo>
                <a:lnTo>
                  <a:pt x="0" y="314"/>
                </a:lnTo>
                <a:lnTo>
                  <a:pt x="0" y="0"/>
                </a:lnTo>
                <a:lnTo>
                  <a:pt x="217" y="0"/>
                </a:lnTo>
                <a:lnTo>
                  <a:pt x="217" y="48"/>
                </a:lnTo>
                <a:lnTo>
                  <a:pt x="49" y="48"/>
                </a:lnTo>
                <a:lnTo>
                  <a:pt x="49" y="130"/>
                </a:lnTo>
                <a:lnTo>
                  <a:pt x="182" y="130"/>
                </a:lnTo>
                <a:lnTo>
                  <a:pt x="182" y="173"/>
                </a:lnTo>
                <a:lnTo>
                  <a:pt x="49" y="173"/>
                </a:lnTo>
                <a:lnTo>
                  <a:pt x="49" y="270"/>
                </a:lnTo>
                <a:lnTo>
                  <a:pt x="220" y="27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78" name="Freeform 58"/>
          <p:cNvSpPr>
            <a:spLocks/>
          </p:cNvSpPr>
          <p:nvPr userDrawn="1"/>
        </p:nvSpPr>
        <p:spPr bwMode="auto">
          <a:xfrm>
            <a:off x="6082148" y="3442943"/>
            <a:ext cx="145104" cy="153087"/>
          </a:xfrm>
          <a:custGeom>
            <a:avLst/>
            <a:gdLst>
              <a:gd name="T0" fmla="*/ 108 w 131"/>
              <a:gd name="T1" fmla="*/ 40 h 138"/>
              <a:gd name="T2" fmla="*/ 69 w 131"/>
              <a:gd name="T3" fmla="*/ 20 h 138"/>
              <a:gd name="T4" fmla="*/ 21 w 131"/>
              <a:gd name="T5" fmla="*/ 69 h 138"/>
              <a:gd name="T6" fmla="*/ 69 w 131"/>
              <a:gd name="T7" fmla="*/ 117 h 138"/>
              <a:gd name="T8" fmla="*/ 110 w 131"/>
              <a:gd name="T9" fmla="*/ 94 h 138"/>
              <a:gd name="T10" fmla="*/ 131 w 131"/>
              <a:gd name="T11" fmla="*/ 99 h 138"/>
              <a:gd name="T12" fmla="*/ 69 w 131"/>
              <a:gd name="T13" fmla="*/ 138 h 138"/>
              <a:gd name="T14" fmla="*/ 0 w 131"/>
              <a:gd name="T15" fmla="*/ 69 h 138"/>
              <a:gd name="T16" fmla="*/ 69 w 131"/>
              <a:gd name="T17" fmla="*/ 0 h 138"/>
              <a:gd name="T18" fmla="*/ 129 w 131"/>
              <a:gd name="T19" fmla="*/ 35 h 138"/>
              <a:gd name="T20" fmla="*/ 108 w 131"/>
              <a:gd name="T21" fmla="*/ 4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1" h="138">
                <a:moveTo>
                  <a:pt x="108" y="40"/>
                </a:moveTo>
                <a:cubicBezTo>
                  <a:pt x="100" y="28"/>
                  <a:pt x="85" y="20"/>
                  <a:pt x="69" y="20"/>
                </a:cubicBezTo>
                <a:cubicBezTo>
                  <a:pt x="41" y="20"/>
                  <a:pt x="21" y="40"/>
                  <a:pt x="21" y="69"/>
                </a:cubicBezTo>
                <a:cubicBezTo>
                  <a:pt x="21" y="98"/>
                  <a:pt x="42" y="117"/>
                  <a:pt x="69" y="117"/>
                </a:cubicBezTo>
                <a:cubicBezTo>
                  <a:pt x="87" y="117"/>
                  <a:pt x="103" y="108"/>
                  <a:pt x="110" y="94"/>
                </a:cubicBezTo>
                <a:cubicBezTo>
                  <a:pt x="131" y="99"/>
                  <a:pt x="131" y="99"/>
                  <a:pt x="131" y="99"/>
                </a:cubicBezTo>
                <a:cubicBezTo>
                  <a:pt x="120" y="123"/>
                  <a:pt x="97" y="138"/>
                  <a:pt x="69" y="138"/>
                </a:cubicBezTo>
                <a:cubicBezTo>
                  <a:pt x="31" y="138"/>
                  <a:pt x="0" y="109"/>
                  <a:pt x="0" y="69"/>
                </a:cubicBezTo>
                <a:cubicBezTo>
                  <a:pt x="0" y="29"/>
                  <a:pt x="31" y="0"/>
                  <a:pt x="69" y="0"/>
                </a:cubicBezTo>
                <a:cubicBezTo>
                  <a:pt x="95" y="0"/>
                  <a:pt x="117" y="13"/>
                  <a:pt x="129" y="35"/>
                </a:cubicBezTo>
                <a:lnTo>
                  <a:pt x="108" y="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79" name="Freeform 59"/>
          <p:cNvSpPr>
            <a:spLocks noEditPoints="1"/>
          </p:cNvSpPr>
          <p:nvPr userDrawn="1"/>
        </p:nvSpPr>
        <p:spPr bwMode="auto">
          <a:xfrm>
            <a:off x="6250732" y="3442943"/>
            <a:ext cx="153087" cy="153087"/>
          </a:xfrm>
          <a:custGeom>
            <a:avLst/>
            <a:gdLst>
              <a:gd name="T0" fmla="*/ 69 w 138"/>
              <a:gd name="T1" fmla="*/ 0 h 138"/>
              <a:gd name="T2" fmla="*/ 138 w 138"/>
              <a:gd name="T3" fmla="*/ 69 h 138"/>
              <a:gd name="T4" fmla="*/ 69 w 138"/>
              <a:gd name="T5" fmla="*/ 138 h 138"/>
              <a:gd name="T6" fmla="*/ 0 w 138"/>
              <a:gd name="T7" fmla="*/ 69 h 138"/>
              <a:gd name="T8" fmla="*/ 69 w 138"/>
              <a:gd name="T9" fmla="*/ 0 h 138"/>
              <a:gd name="T10" fmla="*/ 69 w 138"/>
              <a:gd name="T11" fmla="*/ 117 h 138"/>
              <a:gd name="T12" fmla="*/ 116 w 138"/>
              <a:gd name="T13" fmla="*/ 69 h 138"/>
              <a:gd name="T14" fmla="*/ 69 w 138"/>
              <a:gd name="T15" fmla="*/ 20 h 138"/>
              <a:gd name="T16" fmla="*/ 21 w 138"/>
              <a:gd name="T17" fmla="*/ 69 h 138"/>
              <a:gd name="T18" fmla="*/ 69 w 138"/>
              <a:gd name="T19" fmla="*/ 117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8" h="138">
                <a:moveTo>
                  <a:pt x="69" y="0"/>
                </a:moveTo>
                <a:cubicBezTo>
                  <a:pt x="107" y="0"/>
                  <a:pt x="138" y="29"/>
                  <a:pt x="138" y="69"/>
                </a:cubicBezTo>
                <a:cubicBezTo>
                  <a:pt x="138" y="109"/>
                  <a:pt x="107" y="138"/>
                  <a:pt x="69" y="138"/>
                </a:cubicBezTo>
                <a:cubicBezTo>
                  <a:pt x="31" y="138"/>
                  <a:pt x="0" y="109"/>
                  <a:pt x="0" y="69"/>
                </a:cubicBezTo>
                <a:cubicBezTo>
                  <a:pt x="0" y="29"/>
                  <a:pt x="31" y="0"/>
                  <a:pt x="69" y="0"/>
                </a:cubicBezTo>
                <a:moveTo>
                  <a:pt x="69" y="117"/>
                </a:moveTo>
                <a:cubicBezTo>
                  <a:pt x="96" y="117"/>
                  <a:pt x="116" y="98"/>
                  <a:pt x="116" y="69"/>
                </a:cubicBezTo>
                <a:cubicBezTo>
                  <a:pt x="116" y="40"/>
                  <a:pt x="96" y="20"/>
                  <a:pt x="69" y="20"/>
                </a:cubicBezTo>
                <a:cubicBezTo>
                  <a:pt x="42" y="20"/>
                  <a:pt x="21" y="40"/>
                  <a:pt x="21" y="69"/>
                </a:cubicBezTo>
                <a:cubicBezTo>
                  <a:pt x="21" y="98"/>
                  <a:pt x="42" y="117"/>
                  <a:pt x="69" y="11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80" name="Freeform 60"/>
          <p:cNvSpPr>
            <a:spLocks/>
          </p:cNvSpPr>
          <p:nvPr userDrawn="1"/>
        </p:nvSpPr>
        <p:spPr bwMode="auto">
          <a:xfrm>
            <a:off x="6437160" y="3444822"/>
            <a:ext cx="124911" cy="147451"/>
          </a:xfrm>
          <a:custGeom>
            <a:avLst/>
            <a:gdLst>
              <a:gd name="T0" fmla="*/ 113 w 113"/>
              <a:gd name="T1" fmla="*/ 0 h 133"/>
              <a:gd name="T2" fmla="*/ 113 w 113"/>
              <a:gd name="T3" fmla="*/ 133 h 133"/>
              <a:gd name="T4" fmla="*/ 94 w 113"/>
              <a:gd name="T5" fmla="*/ 133 h 133"/>
              <a:gd name="T6" fmla="*/ 45 w 113"/>
              <a:gd name="T7" fmla="*/ 68 h 133"/>
              <a:gd name="T8" fmla="*/ 21 w 113"/>
              <a:gd name="T9" fmla="*/ 35 h 133"/>
              <a:gd name="T10" fmla="*/ 21 w 113"/>
              <a:gd name="T11" fmla="*/ 35 h 133"/>
              <a:gd name="T12" fmla="*/ 22 w 113"/>
              <a:gd name="T13" fmla="*/ 77 h 133"/>
              <a:gd name="T14" fmla="*/ 22 w 113"/>
              <a:gd name="T15" fmla="*/ 133 h 133"/>
              <a:gd name="T16" fmla="*/ 0 w 113"/>
              <a:gd name="T17" fmla="*/ 133 h 133"/>
              <a:gd name="T18" fmla="*/ 0 w 113"/>
              <a:gd name="T19" fmla="*/ 0 h 133"/>
              <a:gd name="T20" fmla="*/ 20 w 113"/>
              <a:gd name="T21" fmla="*/ 0 h 133"/>
              <a:gd name="T22" fmla="*/ 69 w 113"/>
              <a:gd name="T23" fmla="*/ 66 h 133"/>
              <a:gd name="T24" fmla="*/ 92 w 113"/>
              <a:gd name="T25" fmla="*/ 97 h 133"/>
              <a:gd name="T26" fmla="*/ 92 w 113"/>
              <a:gd name="T27" fmla="*/ 97 h 133"/>
              <a:gd name="T28" fmla="*/ 92 w 113"/>
              <a:gd name="T29" fmla="*/ 57 h 133"/>
              <a:gd name="T30" fmla="*/ 92 w 113"/>
              <a:gd name="T31" fmla="*/ 0 h 133"/>
              <a:gd name="T32" fmla="*/ 113 w 113"/>
              <a:gd name="T33"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3" h="133">
                <a:moveTo>
                  <a:pt x="113" y="0"/>
                </a:moveTo>
                <a:cubicBezTo>
                  <a:pt x="113" y="133"/>
                  <a:pt x="113" y="133"/>
                  <a:pt x="113" y="133"/>
                </a:cubicBezTo>
                <a:cubicBezTo>
                  <a:pt x="94" y="133"/>
                  <a:pt x="94" y="133"/>
                  <a:pt x="94" y="133"/>
                </a:cubicBezTo>
                <a:cubicBezTo>
                  <a:pt x="45" y="68"/>
                  <a:pt x="45" y="68"/>
                  <a:pt x="45" y="68"/>
                </a:cubicBezTo>
                <a:cubicBezTo>
                  <a:pt x="33" y="52"/>
                  <a:pt x="22" y="35"/>
                  <a:pt x="21" y="35"/>
                </a:cubicBezTo>
                <a:cubicBezTo>
                  <a:pt x="21" y="35"/>
                  <a:pt x="21" y="35"/>
                  <a:pt x="21" y="35"/>
                </a:cubicBezTo>
                <a:cubicBezTo>
                  <a:pt x="21" y="35"/>
                  <a:pt x="22" y="53"/>
                  <a:pt x="22" y="77"/>
                </a:cubicBezTo>
                <a:cubicBezTo>
                  <a:pt x="22" y="133"/>
                  <a:pt x="22" y="133"/>
                  <a:pt x="22" y="133"/>
                </a:cubicBezTo>
                <a:cubicBezTo>
                  <a:pt x="0" y="133"/>
                  <a:pt x="0" y="133"/>
                  <a:pt x="0" y="133"/>
                </a:cubicBezTo>
                <a:cubicBezTo>
                  <a:pt x="0" y="0"/>
                  <a:pt x="0" y="0"/>
                  <a:pt x="0" y="0"/>
                </a:cubicBezTo>
                <a:cubicBezTo>
                  <a:pt x="20" y="0"/>
                  <a:pt x="20" y="0"/>
                  <a:pt x="20" y="0"/>
                </a:cubicBezTo>
                <a:cubicBezTo>
                  <a:pt x="69" y="66"/>
                  <a:pt x="69" y="66"/>
                  <a:pt x="69" y="66"/>
                </a:cubicBezTo>
                <a:cubicBezTo>
                  <a:pt x="79" y="79"/>
                  <a:pt x="92" y="97"/>
                  <a:pt x="92" y="97"/>
                </a:cubicBezTo>
                <a:cubicBezTo>
                  <a:pt x="92" y="97"/>
                  <a:pt x="92" y="97"/>
                  <a:pt x="92" y="97"/>
                </a:cubicBezTo>
                <a:cubicBezTo>
                  <a:pt x="93" y="97"/>
                  <a:pt x="92" y="78"/>
                  <a:pt x="92" y="57"/>
                </a:cubicBezTo>
                <a:cubicBezTo>
                  <a:pt x="92" y="0"/>
                  <a:pt x="92" y="0"/>
                  <a:pt x="92" y="0"/>
                </a:cubicBezTo>
                <a:lnTo>
                  <a:pt x="11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81" name="Freeform 61"/>
          <p:cNvSpPr>
            <a:spLocks/>
          </p:cNvSpPr>
          <p:nvPr userDrawn="1"/>
        </p:nvSpPr>
        <p:spPr bwMode="auto">
          <a:xfrm>
            <a:off x="6593532" y="3444822"/>
            <a:ext cx="118336" cy="147451"/>
          </a:xfrm>
          <a:custGeom>
            <a:avLst/>
            <a:gdLst>
              <a:gd name="T0" fmla="*/ 252 w 252"/>
              <a:gd name="T1" fmla="*/ 0 h 314"/>
              <a:gd name="T2" fmla="*/ 252 w 252"/>
              <a:gd name="T3" fmla="*/ 48 h 314"/>
              <a:gd name="T4" fmla="*/ 151 w 252"/>
              <a:gd name="T5" fmla="*/ 48 h 314"/>
              <a:gd name="T6" fmla="*/ 151 w 252"/>
              <a:gd name="T7" fmla="*/ 314 h 314"/>
              <a:gd name="T8" fmla="*/ 101 w 252"/>
              <a:gd name="T9" fmla="*/ 314 h 314"/>
              <a:gd name="T10" fmla="*/ 101 w 252"/>
              <a:gd name="T11" fmla="*/ 48 h 314"/>
              <a:gd name="T12" fmla="*/ 0 w 252"/>
              <a:gd name="T13" fmla="*/ 48 h 314"/>
              <a:gd name="T14" fmla="*/ 0 w 252"/>
              <a:gd name="T15" fmla="*/ 0 h 314"/>
              <a:gd name="T16" fmla="*/ 252 w 252"/>
              <a:gd name="T17"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2" h="314">
                <a:moveTo>
                  <a:pt x="252" y="0"/>
                </a:moveTo>
                <a:lnTo>
                  <a:pt x="252" y="48"/>
                </a:lnTo>
                <a:lnTo>
                  <a:pt x="151" y="48"/>
                </a:lnTo>
                <a:lnTo>
                  <a:pt x="151" y="314"/>
                </a:lnTo>
                <a:lnTo>
                  <a:pt x="101" y="314"/>
                </a:lnTo>
                <a:lnTo>
                  <a:pt x="101" y="48"/>
                </a:lnTo>
                <a:lnTo>
                  <a:pt x="0" y="48"/>
                </a:lnTo>
                <a:lnTo>
                  <a:pt x="0" y="0"/>
                </a:lnTo>
                <a:lnTo>
                  <a:pt x="25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82" name="Freeform 62"/>
          <p:cNvSpPr>
            <a:spLocks noEditPoints="1"/>
          </p:cNvSpPr>
          <p:nvPr userDrawn="1"/>
        </p:nvSpPr>
        <p:spPr bwMode="auto">
          <a:xfrm>
            <a:off x="6743332" y="3444822"/>
            <a:ext cx="110822" cy="147451"/>
          </a:xfrm>
          <a:custGeom>
            <a:avLst/>
            <a:gdLst>
              <a:gd name="T0" fmla="*/ 76 w 100"/>
              <a:gd name="T1" fmla="*/ 133 h 133"/>
              <a:gd name="T2" fmla="*/ 48 w 100"/>
              <a:gd name="T3" fmla="*/ 86 h 133"/>
              <a:gd name="T4" fmla="*/ 44 w 100"/>
              <a:gd name="T5" fmla="*/ 86 h 133"/>
              <a:gd name="T6" fmla="*/ 21 w 100"/>
              <a:gd name="T7" fmla="*/ 86 h 133"/>
              <a:gd name="T8" fmla="*/ 21 w 100"/>
              <a:gd name="T9" fmla="*/ 133 h 133"/>
              <a:gd name="T10" fmla="*/ 0 w 100"/>
              <a:gd name="T11" fmla="*/ 133 h 133"/>
              <a:gd name="T12" fmla="*/ 0 w 100"/>
              <a:gd name="T13" fmla="*/ 0 h 133"/>
              <a:gd name="T14" fmla="*/ 44 w 100"/>
              <a:gd name="T15" fmla="*/ 0 h 133"/>
              <a:gd name="T16" fmla="*/ 95 w 100"/>
              <a:gd name="T17" fmla="*/ 43 h 133"/>
              <a:gd name="T18" fmla="*/ 68 w 100"/>
              <a:gd name="T19" fmla="*/ 82 h 133"/>
              <a:gd name="T20" fmla="*/ 100 w 100"/>
              <a:gd name="T21" fmla="*/ 133 h 133"/>
              <a:gd name="T22" fmla="*/ 76 w 100"/>
              <a:gd name="T23" fmla="*/ 133 h 133"/>
              <a:gd name="T24" fmla="*/ 46 w 100"/>
              <a:gd name="T25" fmla="*/ 67 h 133"/>
              <a:gd name="T26" fmla="*/ 73 w 100"/>
              <a:gd name="T27" fmla="*/ 43 h 133"/>
              <a:gd name="T28" fmla="*/ 46 w 100"/>
              <a:gd name="T29" fmla="*/ 20 h 133"/>
              <a:gd name="T30" fmla="*/ 21 w 100"/>
              <a:gd name="T31" fmla="*/ 20 h 133"/>
              <a:gd name="T32" fmla="*/ 21 w 100"/>
              <a:gd name="T33" fmla="*/ 67 h 133"/>
              <a:gd name="T34" fmla="*/ 46 w 100"/>
              <a:gd name="T35" fmla="*/ 67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0" h="133">
                <a:moveTo>
                  <a:pt x="76" y="133"/>
                </a:moveTo>
                <a:cubicBezTo>
                  <a:pt x="48" y="86"/>
                  <a:pt x="48" y="86"/>
                  <a:pt x="48" y="86"/>
                </a:cubicBezTo>
                <a:cubicBezTo>
                  <a:pt x="44" y="86"/>
                  <a:pt x="44" y="86"/>
                  <a:pt x="44" y="86"/>
                </a:cubicBezTo>
                <a:cubicBezTo>
                  <a:pt x="21" y="86"/>
                  <a:pt x="21" y="86"/>
                  <a:pt x="21" y="86"/>
                </a:cubicBezTo>
                <a:cubicBezTo>
                  <a:pt x="21" y="133"/>
                  <a:pt x="21" y="133"/>
                  <a:pt x="21" y="133"/>
                </a:cubicBezTo>
                <a:cubicBezTo>
                  <a:pt x="0" y="133"/>
                  <a:pt x="0" y="133"/>
                  <a:pt x="0" y="133"/>
                </a:cubicBezTo>
                <a:cubicBezTo>
                  <a:pt x="0" y="0"/>
                  <a:pt x="0" y="0"/>
                  <a:pt x="0" y="0"/>
                </a:cubicBezTo>
                <a:cubicBezTo>
                  <a:pt x="44" y="0"/>
                  <a:pt x="44" y="0"/>
                  <a:pt x="44" y="0"/>
                </a:cubicBezTo>
                <a:cubicBezTo>
                  <a:pt x="76" y="0"/>
                  <a:pt x="95" y="17"/>
                  <a:pt x="95" y="43"/>
                </a:cubicBezTo>
                <a:cubicBezTo>
                  <a:pt x="95" y="62"/>
                  <a:pt x="85" y="76"/>
                  <a:pt x="68" y="82"/>
                </a:cubicBezTo>
                <a:cubicBezTo>
                  <a:pt x="100" y="133"/>
                  <a:pt x="100" y="133"/>
                  <a:pt x="100" y="133"/>
                </a:cubicBezTo>
                <a:lnTo>
                  <a:pt x="76" y="133"/>
                </a:lnTo>
                <a:close/>
                <a:moveTo>
                  <a:pt x="46" y="67"/>
                </a:moveTo>
                <a:cubicBezTo>
                  <a:pt x="64" y="67"/>
                  <a:pt x="73" y="57"/>
                  <a:pt x="73" y="43"/>
                </a:cubicBezTo>
                <a:cubicBezTo>
                  <a:pt x="73" y="30"/>
                  <a:pt x="64" y="20"/>
                  <a:pt x="46" y="20"/>
                </a:cubicBezTo>
                <a:cubicBezTo>
                  <a:pt x="21" y="20"/>
                  <a:pt x="21" y="20"/>
                  <a:pt x="21" y="20"/>
                </a:cubicBezTo>
                <a:cubicBezTo>
                  <a:pt x="21" y="67"/>
                  <a:pt x="21" y="67"/>
                  <a:pt x="21" y="67"/>
                </a:cubicBezTo>
                <a:lnTo>
                  <a:pt x="46"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83" name="Freeform 63"/>
          <p:cNvSpPr>
            <a:spLocks noEditPoints="1"/>
          </p:cNvSpPr>
          <p:nvPr userDrawn="1"/>
        </p:nvSpPr>
        <p:spPr bwMode="auto">
          <a:xfrm>
            <a:off x="6872938" y="3444822"/>
            <a:ext cx="147451" cy="147451"/>
          </a:xfrm>
          <a:custGeom>
            <a:avLst/>
            <a:gdLst>
              <a:gd name="T0" fmla="*/ 98 w 133"/>
              <a:gd name="T1" fmla="*/ 103 h 133"/>
              <a:gd name="T2" fmla="*/ 35 w 133"/>
              <a:gd name="T3" fmla="*/ 103 h 133"/>
              <a:gd name="T4" fmla="*/ 23 w 133"/>
              <a:gd name="T5" fmla="*/ 133 h 133"/>
              <a:gd name="T6" fmla="*/ 0 w 133"/>
              <a:gd name="T7" fmla="*/ 133 h 133"/>
              <a:gd name="T8" fmla="*/ 57 w 133"/>
              <a:gd name="T9" fmla="*/ 0 h 133"/>
              <a:gd name="T10" fmla="*/ 76 w 133"/>
              <a:gd name="T11" fmla="*/ 0 h 133"/>
              <a:gd name="T12" fmla="*/ 133 w 133"/>
              <a:gd name="T13" fmla="*/ 133 h 133"/>
              <a:gd name="T14" fmla="*/ 110 w 133"/>
              <a:gd name="T15" fmla="*/ 133 h 133"/>
              <a:gd name="T16" fmla="*/ 98 w 133"/>
              <a:gd name="T17" fmla="*/ 103 h 133"/>
              <a:gd name="T18" fmla="*/ 90 w 133"/>
              <a:gd name="T19" fmla="*/ 85 h 133"/>
              <a:gd name="T20" fmla="*/ 73 w 133"/>
              <a:gd name="T21" fmla="*/ 43 h 133"/>
              <a:gd name="T22" fmla="*/ 67 w 133"/>
              <a:gd name="T23" fmla="*/ 26 h 133"/>
              <a:gd name="T24" fmla="*/ 66 w 133"/>
              <a:gd name="T25" fmla="*/ 26 h 133"/>
              <a:gd name="T26" fmla="*/ 60 w 133"/>
              <a:gd name="T27" fmla="*/ 43 h 133"/>
              <a:gd name="T28" fmla="*/ 43 w 133"/>
              <a:gd name="T29" fmla="*/ 85 h 133"/>
              <a:gd name="T30" fmla="*/ 90 w 133"/>
              <a:gd name="T31" fmla="*/ 85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3" h="133">
                <a:moveTo>
                  <a:pt x="98" y="103"/>
                </a:moveTo>
                <a:cubicBezTo>
                  <a:pt x="35" y="103"/>
                  <a:pt x="35" y="103"/>
                  <a:pt x="35" y="103"/>
                </a:cubicBezTo>
                <a:cubicBezTo>
                  <a:pt x="23" y="133"/>
                  <a:pt x="23" y="133"/>
                  <a:pt x="23" y="133"/>
                </a:cubicBezTo>
                <a:cubicBezTo>
                  <a:pt x="0" y="133"/>
                  <a:pt x="0" y="133"/>
                  <a:pt x="0" y="133"/>
                </a:cubicBezTo>
                <a:cubicBezTo>
                  <a:pt x="57" y="0"/>
                  <a:pt x="57" y="0"/>
                  <a:pt x="57" y="0"/>
                </a:cubicBezTo>
                <a:cubicBezTo>
                  <a:pt x="76" y="0"/>
                  <a:pt x="76" y="0"/>
                  <a:pt x="76" y="0"/>
                </a:cubicBezTo>
                <a:cubicBezTo>
                  <a:pt x="133" y="133"/>
                  <a:pt x="133" y="133"/>
                  <a:pt x="133" y="133"/>
                </a:cubicBezTo>
                <a:cubicBezTo>
                  <a:pt x="110" y="133"/>
                  <a:pt x="110" y="133"/>
                  <a:pt x="110" y="133"/>
                </a:cubicBezTo>
                <a:lnTo>
                  <a:pt x="98" y="103"/>
                </a:lnTo>
                <a:close/>
                <a:moveTo>
                  <a:pt x="90" y="85"/>
                </a:moveTo>
                <a:cubicBezTo>
                  <a:pt x="73" y="43"/>
                  <a:pt x="73" y="43"/>
                  <a:pt x="73" y="43"/>
                </a:cubicBezTo>
                <a:cubicBezTo>
                  <a:pt x="70" y="36"/>
                  <a:pt x="67" y="26"/>
                  <a:pt x="67" y="26"/>
                </a:cubicBezTo>
                <a:cubicBezTo>
                  <a:pt x="66" y="26"/>
                  <a:pt x="66" y="26"/>
                  <a:pt x="66" y="26"/>
                </a:cubicBezTo>
                <a:cubicBezTo>
                  <a:pt x="66" y="26"/>
                  <a:pt x="63" y="36"/>
                  <a:pt x="60" y="43"/>
                </a:cubicBezTo>
                <a:cubicBezTo>
                  <a:pt x="43" y="85"/>
                  <a:pt x="43" y="85"/>
                  <a:pt x="43" y="85"/>
                </a:cubicBezTo>
                <a:lnTo>
                  <a:pt x="90" y="8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84" name="Freeform 64"/>
          <p:cNvSpPr>
            <a:spLocks/>
          </p:cNvSpPr>
          <p:nvPr userDrawn="1"/>
        </p:nvSpPr>
        <p:spPr bwMode="auto">
          <a:xfrm>
            <a:off x="7030250" y="3442943"/>
            <a:ext cx="146512" cy="153087"/>
          </a:xfrm>
          <a:custGeom>
            <a:avLst/>
            <a:gdLst>
              <a:gd name="T0" fmla="*/ 108 w 132"/>
              <a:gd name="T1" fmla="*/ 40 h 138"/>
              <a:gd name="T2" fmla="*/ 69 w 132"/>
              <a:gd name="T3" fmla="*/ 20 h 138"/>
              <a:gd name="T4" fmla="*/ 22 w 132"/>
              <a:gd name="T5" fmla="*/ 69 h 138"/>
              <a:gd name="T6" fmla="*/ 69 w 132"/>
              <a:gd name="T7" fmla="*/ 117 h 138"/>
              <a:gd name="T8" fmla="*/ 111 w 132"/>
              <a:gd name="T9" fmla="*/ 94 h 138"/>
              <a:gd name="T10" fmla="*/ 132 w 132"/>
              <a:gd name="T11" fmla="*/ 99 h 138"/>
              <a:gd name="T12" fmla="*/ 69 w 132"/>
              <a:gd name="T13" fmla="*/ 138 h 138"/>
              <a:gd name="T14" fmla="*/ 0 w 132"/>
              <a:gd name="T15" fmla="*/ 69 h 138"/>
              <a:gd name="T16" fmla="*/ 69 w 132"/>
              <a:gd name="T17" fmla="*/ 0 h 138"/>
              <a:gd name="T18" fmla="*/ 130 w 132"/>
              <a:gd name="T19" fmla="*/ 35 h 138"/>
              <a:gd name="T20" fmla="*/ 108 w 132"/>
              <a:gd name="T21" fmla="*/ 4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2" h="138">
                <a:moveTo>
                  <a:pt x="108" y="40"/>
                </a:moveTo>
                <a:cubicBezTo>
                  <a:pt x="100" y="28"/>
                  <a:pt x="85" y="20"/>
                  <a:pt x="69" y="20"/>
                </a:cubicBezTo>
                <a:cubicBezTo>
                  <a:pt x="42" y="20"/>
                  <a:pt x="22" y="40"/>
                  <a:pt x="22" y="69"/>
                </a:cubicBezTo>
                <a:cubicBezTo>
                  <a:pt x="22" y="98"/>
                  <a:pt x="42" y="117"/>
                  <a:pt x="69" y="117"/>
                </a:cubicBezTo>
                <a:cubicBezTo>
                  <a:pt x="87" y="117"/>
                  <a:pt x="103" y="108"/>
                  <a:pt x="111" y="94"/>
                </a:cubicBezTo>
                <a:cubicBezTo>
                  <a:pt x="132" y="99"/>
                  <a:pt x="132" y="99"/>
                  <a:pt x="132" y="99"/>
                </a:cubicBezTo>
                <a:cubicBezTo>
                  <a:pt x="121" y="123"/>
                  <a:pt x="97" y="138"/>
                  <a:pt x="69" y="138"/>
                </a:cubicBezTo>
                <a:cubicBezTo>
                  <a:pt x="31" y="138"/>
                  <a:pt x="0" y="109"/>
                  <a:pt x="0" y="69"/>
                </a:cubicBezTo>
                <a:cubicBezTo>
                  <a:pt x="0" y="29"/>
                  <a:pt x="31" y="0"/>
                  <a:pt x="69" y="0"/>
                </a:cubicBezTo>
                <a:cubicBezTo>
                  <a:pt x="95" y="0"/>
                  <a:pt x="118" y="13"/>
                  <a:pt x="130" y="35"/>
                </a:cubicBezTo>
                <a:lnTo>
                  <a:pt x="108" y="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85" name="Freeform 65"/>
          <p:cNvSpPr>
            <a:spLocks/>
          </p:cNvSpPr>
          <p:nvPr userDrawn="1"/>
        </p:nvSpPr>
        <p:spPr bwMode="auto">
          <a:xfrm>
            <a:off x="7194607" y="3444822"/>
            <a:ext cx="118805" cy="147451"/>
          </a:xfrm>
          <a:custGeom>
            <a:avLst/>
            <a:gdLst>
              <a:gd name="T0" fmla="*/ 253 w 253"/>
              <a:gd name="T1" fmla="*/ 0 h 314"/>
              <a:gd name="T2" fmla="*/ 253 w 253"/>
              <a:gd name="T3" fmla="*/ 48 h 314"/>
              <a:gd name="T4" fmla="*/ 151 w 253"/>
              <a:gd name="T5" fmla="*/ 48 h 314"/>
              <a:gd name="T6" fmla="*/ 151 w 253"/>
              <a:gd name="T7" fmla="*/ 314 h 314"/>
              <a:gd name="T8" fmla="*/ 102 w 253"/>
              <a:gd name="T9" fmla="*/ 314 h 314"/>
              <a:gd name="T10" fmla="*/ 102 w 253"/>
              <a:gd name="T11" fmla="*/ 48 h 314"/>
              <a:gd name="T12" fmla="*/ 0 w 253"/>
              <a:gd name="T13" fmla="*/ 48 h 314"/>
              <a:gd name="T14" fmla="*/ 0 w 253"/>
              <a:gd name="T15" fmla="*/ 0 h 314"/>
              <a:gd name="T16" fmla="*/ 253 w 253"/>
              <a:gd name="T17"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3" h="314">
                <a:moveTo>
                  <a:pt x="253" y="0"/>
                </a:moveTo>
                <a:lnTo>
                  <a:pt x="253" y="48"/>
                </a:lnTo>
                <a:lnTo>
                  <a:pt x="151" y="48"/>
                </a:lnTo>
                <a:lnTo>
                  <a:pt x="151" y="314"/>
                </a:lnTo>
                <a:lnTo>
                  <a:pt x="102" y="314"/>
                </a:lnTo>
                <a:lnTo>
                  <a:pt x="102" y="48"/>
                </a:lnTo>
                <a:lnTo>
                  <a:pt x="0" y="48"/>
                </a:lnTo>
                <a:lnTo>
                  <a:pt x="0" y="0"/>
                </a:lnTo>
                <a:lnTo>
                  <a:pt x="25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86" name="Freeform 66"/>
          <p:cNvSpPr>
            <a:spLocks/>
          </p:cNvSpPr>
          <p:nvPr userDrawn="1"/>
        </p:nvSpPr>
        <p:spPr bwMode="auto">
          <a:xfrm>
            <a:off x="5947846" y="2796318"/>
            <a:ext cx="57759" cy="86405"/>
          </a:xfrm>
          <a:custGeom>
            <a:avLst/>
            <a:gdLst>
              <a:gd name="T0" fmla="*/ 46 w 52"/>
              <a:gd name="T1" fmla="*/ 37 h 78"/>
              <a:gd name="T2" fmla="*/ 12 w 52"/>
              <a:gd name="T3" fmla="*/ 24 h 78"/>
              <a:gd name="T4" fmla="*/ 22 w 52"/>
              <a:gd name="T5" fmla="*/ 71 h 78"/>
              <a:gd name="T6" fmla="*/ 35 w 52"/>
              <a:gd name="T7" fmla="*/ 75 h 78"/>
              <a:gd name="T8" fmla="*/ 39 w 52"/>
              <a:gd name="T9" fmla="*/ 61 h 78"/>
              <a:gd name="T10" fmla="*/ 46 w 52"/>
              <a:gd name="T11" fmla="*/ 37 h 78"/>
            </a:gdLst>
            <a:ahLst/>
            <a:cxnLst>
              <a:cxn ang="0">
                <a:pos x="T0" y="T1"/>
              </a:cxn>
              <a:cxn ang="0">
                <a:pos x="T2" y="T3"/>
              </a:cxn>
              <a:cxn ang="0">
                <a:pos x="T4" y="T5"/>
              </a:cxn>
              <a:cxn ang="0">
                <a:pos x="T6" y="T7"/>
              </a:cxn>
              <a:cxn ang="0">
                <a:pos x="T8" y="T9"/>
              </a:cxn>
              <a:cxn ang="0">
                <a:pos x="T10" y="T11"/>
              </a:cxn>
            </a:cxnLst>
            <a:rect l="0" t="0" r="r" b="b"/>
            <a:pathLst>
              <a:path w="52" h="78">
                <a:moveTo>
                  <a:pt x="46" y="37"/>
                </a:moveTo>
                <a:cubicBezTo>
                  <a:pt x="46" y="37"/>
                  <a:pt x="34" y="0"/>
                  <a:pt x="12" y="24"/>
                </a:cubicBezTo>
                <a:cubicBezTo>
                  <a:pt x="12" y="24"/>
                  <a:pt x="0" y="37"/>
                  <a:pt x="22" y="71"/>
                </a:cubicBezTo>
                <a:cubicBezTo>
                  <a:pt x="22" y="71"/>
                  <a:pt x="28" y="78"/>
                  <a:pt x="35" y="75"/>
                </a:cubicBezTo>
                <a:cubicBezTo>
                  <a:pt x="35" y="75"/>
                  <a:pt x="44" y="73"/>
                  <a:pt x="39" y="61"/>
                </a:cubicBezTo>
                <a:cubicBezTo>
                  <a:pt x="39" y="61"/>
                  <a:pt x="52" y="59"/>
                  <a:pt x="46" y="3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87" name="Freeform 67"/>
          <p:cNvSpPr>
            <a:spLocks/>
          </p:cNvSpPr>
          <p:nvPr userDrawn="1"/>
        </p:nvSpPr>
        <p:spPr bwMode="auto">
          <a:xfrm>
            <a:off x="7859076" y="2778472"/>
            <a:ext cx="58699" cy="87344"/>
          </a:xfrm>
          <a:custGeom>
            <a:avLst/>
            <a:gdLst>
              <a:gd name="T0" fmla="*/ 47 w 53"/>
              <a:gd name="T1" fmla="*/ 37 h 79"/>
              <a:gd name="T2" fmla="*/ 12 w 53"/>
              <a:gd name="T3" fmla="*/ 25 h 79"/>
              <a:gd name="T4" fmla="*/ 22 w 53"/>
              <a:gd name="T5" fmla="*/ 71 h 79"/>
              <a:gd name="T6" fmla="*/ 35 w 53"/>
              <a:gd name="T7" fmla="*/ 75 h 79"/>
              <a:gd name="T8" fmla="*/ 39 w 53"/>
              <a:gd name="T9" fmla="*/ 61 h 79"/>
              <a:gd name="T10" fmla="*/ 47 w 53"/>
              <a:gd name="T11" fmla="*/ 37 h 79"/>
            </a:gdLst>
            <a:ahLst/>
            <a:cxnLst>
              <a:cxn ang="0">
                <a:pos x="T0" y="T1"/>
              </a:cxn>
              <a:cxn ang="0">
                <a:pos x="T2" y="T3"/>
              </a:cxn>
              <a:cxn ang="0">
                <a:pos x="T4" y="T5"/>
              </a:cxn>
              <a:cxn ang="0">
                <a:pos x="T6" y="T7"/>
              </a:cxn>
              <a:cxn ang="0">
                <a:pos x="T8" y="T9"/>
              </a:cxn>
              <a:cxn ang="0">
                <a:pos x="T10" y="T11"/>
              </a:cxn>
            </a:cxnLst>
            <a:rect l="0" t="0" r="r" b="b"/>
            <a:pathLst>
              <a:path w="53" h="79">
                <a:moveTo>
                  <a:pt x="47" y="37"/>
                </a:moveTo>
                <a:cubicBezTo>
                  <a:pt x="47" y="37"/>
                  <a:pt x="34" y="0"/>
                  <a:pt x="12" y="25"/>
                </a:cubicBezTo>
                <a:cubicBezTo>
                  <a:pt x="12" y="25"/>
                  <a:pt x="0" y="37"/>
                  <a:pt x="22" y="71"/>
                </a:cubicBezTo>
                <a:cubicBezTo>
                  <a:pt x="22" y="71"/>
                  <a:pt x="28" y="79"/>
                  <a:pt x="35" y="75"/>
                </a:cubicBezTo>
                <a:cubicBezTo>
                  <a:pt x="35" y="75"/>
                  <a:pt x="44" y="73"/>
                  <a:pt x="39" y="61"/>
                </a:cubicBezTo>
                <a:cubicBezTo>
                  <a:pt x="39" y="61"/>
                  <a:pt x="53" y="59"/>
                  <a:pt x="47" y="3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89" name="Freeform 68"/>
          <p:cNvSpPr>
            <a:spLocks noEditPoints="1"/>
          </p:cNvSpPr>
          <p:nvPr userDrawn="1"/>
        </p:nvSpPr>
        <p:spPr bwMode="auto">
          <a:xfrm>
            <a:off x="3626196" y="2763915"/>
            <a:ext cx="1357584" cy="647564"/>
          </a:xfrm>
          <a:custGeom>
            <a:avLst/>
            <a:gdLst>
              <a:gd name="T0" fmla="*/ 1157 w 1224"/>
              <a:gd name="T1" fmla="*/ 410 h 584"/>
              <a:gd name="T2" fmla="*/ 1074 w 1224"/>
              <a:gd name="T3" fmla="*/ 271 h 584"/>
              <a:gd name="T4" fmla="*/ 1224 w 1224"/>
              <a:gd name="T5" fmla="*/ 57 h 584"/>
              <a:gd name="T6" fmla="*/ 1133 w 1224"/>
              <a:gd name="T7" fmla="*/ 90 h 584"/>
              <a:gd name="T8" fmla="*/ 1051 w 1224"/>
              <a:gd name="T9" fmla="*/ 267 h 584"/>
              <a:gd name="T10" fmla="*/ 784 w 1224"/>
              <a:gd name="T11" fmla="*/ 429 h 584"/>
              <a:gd name="T12" fmla="*/ 671 w 1224"/>
              <a:gd name="T13" fmla="*/ 383 h 584"/>
              <a:gd name="T14" fmla="*/ 720 w 1224"/>
              <a:gd name="T15" fmla="*/ 348 h 584"/>
              <a:gd name="T16" fmla="*/ 738 w 1224"/>
              <a:gd name="T17" fmla="*/ 299 h 584"/>
              <a:gd name="T18" fmla="*/ 651 w 1224"/>
              <a:gd name="T19" fmla="*/ 352 h 584"/>
              <a:gd name="T20" fmla="*/ 649 w 1224"/>
              <a:gd name="T21" fmla="*/ 371 h 584"/>
              <a:gd name="T22" fmla="*/ 521 w 1224"/>
              <a:gd name="T23" fmla="*/ 408 h 584"/>
              <a:gd name="T24" fmla="*/ 223 w 1224"/>
              <a:gd name="T25" fmla="*/ 291 h 584"/>
              <a:gd name="T26" fmla="*/ 376 w 1224"/>
              <a:gd name="T27" fmla="*/ 135 h 584"/>
              <a:gd name="T28" fmla="*/ 344 w 1224"/>
              <a:gd name="T29" fmla="*/ 82 h 584"/>
              <a:gd name="T30" fmla="*/ 48 w 1224"/>
              <a:gd name="T31" fmla="*/ 408 h 584"/>
              <a:gd name="T32" fmla="*/ 64 w 1224"/>
              <a:gd name="T33" fmla="*/ 566 h 584"/>
              <a:gd name="T34" fmla="*/ 181 w 1224"/>
              <a:gd name="T35" fmla="*/ 334 h 584"/>
              <a:gd name="T36" fmla="*/ 196 w 1224"/>
              <a:gd name="T37" fmla="*/ 308 h 584"/>
              <a:gd name="T38" fmla="*/ 281 w 1224"/>
              <a:gd name="T39" fmla="*/ 370 h 584"/>
              <a:gd name="T40" fmla="*/ 649 w 1224"/>
              <a:gd name="T41" fmla="*/ 394 h 584"/>
              <a:gd name="T42" fmla="*/ 877 w 1224"/>
              <a:gd name="T43" fmla="*/ 413 h 584"/>
              <a:gd name="T44" fmla="*/ 1050 w 1224"/>
              <a:gd name="T45" fmla="*/ 292 h 584"/>
              <a:gd name="T46" fmla="*/ 1081 w 1224"/>
              <a:gd name="T47" fmla="*/ 387 h 584"/>
              <a:gd name="T48" fmla="*/ 1154 w 1224"/>
              <a:gd name="T49" fmla="*/ 427 h 584"/>
              <a:gd name="T50" fmla="*/ 1157 w 1224"/>
              <a:gd name="T51" fmla="*/ 410 h 584"/>
              <a:gd name="T52" fmla="*/ 1084 w 1224"/>
              <a:gd name="T53" fmla="*/ 218 h 584"/>
              <a:gd name="T54" fmla="*/ 1189 w 1224"/>
              <a:gd name="T55" fmla="*/ 66 h 584"/>
              <a:gd name="T56" fmla="*/ 1169 w 1224"/>
              <a:gd name="T57" fmla="*/ 133 h 584"/>
              <a:gd name="T58" fmla="*/ 1079 w 1224"/>
              <a:gd name="T59" fmla="*/ 240 h 584"/>
              <a:gd name="T60" fmla="*/ 1084 w 1224"/>
              <a:gd name="T61" fmla="*/ 218 h 584"/>
              <a:gd name="T62" fmla="*/ 677 w 1224"/>
              <a:gd name="T63" fmla="*/ 350 h 584"/>
              <a:gd name="T64" fmla="*/ 722 w 1224"/>
              <a:gd name="T65" fmla="*/ 316 h 584"/>
              <a:gd name="T66" fmla="*/ 674 w 1224"/>
              <a:gd name="T67" fmla="*/ 356 h 584"/>
              <a:gd name="T68" fmla="*/ 677 w 1224"/>
              <a:gd name="T69" fmla="*/ 350 h 584"/>
              <a:gd name="T70" fmla="*/ 196 w 1224"/>
              <a:gd name="T71" fmla="*/ 272 h 584"/>
              <a:gd name="T72" fmla="*/ 171 w 1224"/>
              <a:gd name="T73" fmla="*/ 251 h 584"/>
              <a:gd name="T74" fmla="*/ 165 w 1224"/>
              <a:gd name="T75" fmla="*/ 276 h 584"/>
              <a:gd name="T76" fmla="*/ 162 w 1224"/>
              <a:gd name="T77" fmla="*/ 321 h 584"/>
              <a:gd name="T78" fmla="*/ 163 w 1224"/>
              <a:gd name="T79" fmla="*/ 321 h 584"/>
              <a:gd name="T80" fmla="*/ 88 w 1224"/>
              <a:gd name="T81" fmla="*/ 518 h 584"/>
              <a:gd name="T82" fmla="*/ 62 w 1224"/>
              <a:gd name="T83" fmla="*/ 535 h 584"/>
              <a:gd name="T84" fmla="*/ 70 w 1224"/>
              <a:gd name="T85" fmla="*/ 427 h 584"/>
              <a:gd name="T86" fmla="*/ 312 w 1224"/>
              <a:gd name="T87" fmla="*/ 114 h 584"/>
              <a:gd name="T88" fmla="*/ 348 w 1224"/>
              <a:gd name="T89" fmla="*/ 141 h 584"/>
              <a:gd name="T90" fmla="*/ 196 w 1224"/>
              <a:gd name="T91" fmla="*/ 272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224" h="584">
                <a:moveTo>
                  <a:pt x="1157" y="410"/>
                </a:moveTo>
                <a:cubicBezTo>
                  <a:pt x="1080" y="389"/>
                  <a:pt x="1071" y="320"/>
                  <a:pt x="1074" y="271"/>
                </a:cubicBezTo>
                <a:cubicBezTo>
                  <a:pt x="1210" y="148"/>
                  <a:pt x="1224" y="57"/>
                  <a:pt x="1224" y="57"/>
                </a:cubicBezTo>
                <a:cubicBezTo>
                  <a:pt x="1214" y="0"/>
                  <a:pt x="1133" y="90"/>
                  <a:pt x="1133" y="90"/>
                </a:cubicBezTo>
                <a:cubicBezTo>
                  <a:pt x="1075" y="159"/>
                  <a:pt x="1055" y="219"/>
                  <a:pt x="1051" y="267"/>
                </a:cubicBezTo>
                <a:cubicBezTo>
                  <a:pt x="907" y="403"/>
                  <a:pt x="784" y="429"/>
                  <a:pt x="784" y="429"/>
                </a:cubicBezTo>
                <a:cubicBezTo>
                  <a:pt x="720" y="448"/>
                  <a:pt x="676" y="419"/>
                  <a:pt x="671" y="383"/>
                </a:cubicBezTo>
                <a:cubicBezTo>
                  <a:pt x="703" y="365"/>
                  <a:pt x="720" y="348"/>
                  <a:pt x="720" y="348"/>
                </a:cubicBezTo>
                <a:cubicBezTo>
                  <a:pt x="762" y="320"/>
                  <a:pt x="738" y="299"/>
                  <a:pt x="738" y="299"/>
                </a:cubicBezTo>
                <a:cubicBezTo>
                  <a:pt x="684" y="250"/>
                  <a:pt x="651" y="352"/>
                  <a:pt x="651" y="352"/>
                </a:cubicBezTo>
                <a:cubicBezTo>
                  <a:pt x="650" y="359"/>
                  <a:pt x="649" y="365"/>
                  <a:pt x="649" y="371"/>
                </a:cubicBezTo>
                <a:cubicBezTo>
                  <a:pt x="583" y="406"/>
                  <a:pt x="521" y="408"/>
                  <a:pt x="521" y="408"/>
                </a:cubicBezTo>
                <a:cubicBezTo>
                  <a:pt x="322" y="404"/>
                  <a:pt x="223" y="291"/>
                  <a:pt x="223" y="291"/>
                </a:cubicBezTo>
                <a:cubicBezTo>
                  <a:pt x="334" y="235"/>
                  <a:pt x="376" y="135"/>
                  <a:pt x="376" y="135"/>
                </a:cubicBezTo>
                <a:cubicBezTo>
                  <a:pt x="394" y="80"/>
                  <a:pt x="344" y="82"/>
                  <a:pt x="344" y="82"/>
                </a:cubicBezTo>
                <a:cubicBezTo>
                  <a:pt x="166" y="102"/>
                  <a:pt x="48" y="408"/>
                  <a:pt x="48" y="408"/>
                </a:cubicBezTo>
                <a:cubicBezTo>
                  <a:pt x="0" y="546"/>
                  <a:pt x="64" y="566"/>
                  <a:pt x="64" y="566"/>
                </a:cubicBezTo>
                <a:cubicBezTo>
                  <a:pt x="118" y="584"/>
                  <a:pt x="181" y="334"/>
                  <a:pt x="181" y="334"/>
                </a:cubicBezTo>
                <a:cubicBezTo>
                  <a:pt x="185" y="300"/>
                  <a:pt x="196" y="308"/>
                  <a:pt x="196" y="308"/>
                </a:cubicBezTo>
                <a:cubicBezTo>
                  <a:pt x="203" y="322"/>
                  <a:pt x="281" y="370"/>
                  <a:pt x="281" y="370"/>
                </a:cubicBezTo>
                <a:cubicBezTo>
                  <a:pt x="446" y="457"/>
                  <a:pt x="574" y="429"/>
                  <a:pt x="649" y="394"/>
                </a:cubicBezTo>
                <a:cubicBezTo>
                  <a:pt x="659" y="525"/>
                  <a:pt x="877" y="413"/>
                  <a:pt x="877" y="413"/>
                </a:cubicBezTo>
                <a:cubicBezTo>
                  <a:pt x="948" y="371"/>
                  <a:pt x="1005" y="330"/>
                  <a:pt x="1050" y="292"/>
                </a:cubicBezTo>
                <a:cubicBezTo>
                  <a:pt x="1053" y="352"/>
                  <a:pt x="1081" y="387"/>
                  <a:pt x="1081" y="387"/>
                </a:cubicBezTo>
                <a:cubicBezTo>
                  <a:pt x="1129" y="439"/>
                  <a:pt x="1154" y="427"/>
                  <a:pt x="1154" y="427"/>
                </a:cubicBezTo>
                <a:cubicBezTo>
                  <a:pt x="1170" y="418"/>
                  <a:pt x="1157" y="410"/>
                  <a:pt x="1157" y="410"/>
                </a:cubicBezTo>
                <a:moveTo>
                  <a:pt x="1084" y="218"/>
                </a:moveTo>
                <a:cubicBezTo>
                  <a:pt x="1146" y="81"/>
                  <a:pt x="1189" y="66"/>
                  <a:pt x="1189" y="66"/>
                </a:cubicBezTo>
                <a:cubicBezTo>
                  <a:pt x="1222" y="55"/>
                  <a:pt x="1169" y="133"/>
                  <a:pt x="1169" y="133"/>
                </a:cubicBezTo>
                <a:cubicBezTo>
                  <a:pt x="1139" y="174"/>
                  <a:pt x="1108" y="209"/>
                  <a:pt x="1079" y="240"/>
                </a:cubicBezTo>
                <a:cubicBezTo>
                  <a:pt x="1081" y="226"/>
                  <a:pt x="1084" y="218"/>
                  <a:pt x="1084" y="218"/>
                </a:cubicBezTo>
                <a:moveTo>
                  <a:pt x="677" y="350"/>
                </a:moveTo>
                <a:cubicBezTo>
                  <a:pt x="701" y="302"/>
                  <a:pt x="722" y="316"/>
                  <a:pt x="722" y="316"/>
                </a:cubicBezTo>
                <a:cubicBezTo>
                  <a:pt x="706" y="332"/>
                  <a:pt x="690" y="345"/>
                  <a:pt x="674" y="356"/>
                </a:cubicBezTo>
                <a:cubicBezTo>
                  <a:pt x="675" y="354"/>
                  <a:pt x="675" y="352"/>
                  <a:pt x="677" y="350"/>
                </a:cubicBezTo>
                <a:moveTo>
                  <a:pt x="196" y="272"/>
                </a:moveTo>
                <a:cubicBezTo>
                  <a:pt x="196" y="272"/>
                  <a:pt x="205" y="227"/>
                  <a:pt x="171" y="251"/>
                </a:cubicBezTo>
                <a:cubicBezTo>
                  <a:pt x="171" y="251"/>
                  <a:pt x="153" y="261"/>
                  <a:pt x="165" y="276"/>
                </a:cubicBezTo>
                <a:cubicBezTo>
                  <a:pt x="165" y="276"/>
                  <a:pt x="136" y="277"/>
                  <a:pt x="162" y="321"/>
                </a:cubicBezTo>
                <a:cubicBezTo>
                  <a:pt x="163" y="321"/>
                  <a:pt x="163" y="321"/>
                  <a:pt x="163" y="321"/>
                </a:cubicBezTo>
                <a:cubicBezTo>
                  <a:pt x="163" y="321"/>
                  <a:pt x="128" y="445"/>
                  <a:pt x="88" y="518"/>
                </a:cubicBezTo>
                <a:cubicBezTo>
                  <a:pt x="88" y="518"/>
                  <a:pt x="70" y="553"/>
                  <a:pt x="62" y="535"/>
                </a:cubicBezTo>
                <a:cubicBezTo>
                  <a:pt x="62" y="535"/>
                  <a:pt x="49" y="506"/>
                  <a:pt x="70" y="427"/>
                </a:cubicBezTo>
                <a:cubicBezTo>
                  <a:pt x="70" y="427"/>
                  <a:pt x="145" y="169"/>
                  <a:pt x="312" y="114"/>
                </a:cubicBezTo>
                <a:cubicBezTo>
                  <a:pt x="312" y="114"/>
                  <a:pt x="380" y="90"/>
                  <a:pt x="348" y="141"/>
                </a:cubicBezTo>
                <a:cubicBezTo>
                  <a:pt x="348" y="141"/>
                  <a:pt x="269" y="267"/>
                  <a:pt x="196" y="27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106" name="Freeform 69"/>
          <p:cNvSpPr>
            <a:spLocks noEditPoints="1"/>
          </p:cNvSpPr>
          <p:nvPr userDrawn="1"/>
        </p:nvSpPr>
        <p:spPr bwMode="auto">
          <a:xfrm>
            <a:off x="4940578" y="2811812"/>
            <a:ext cx="1859105" cy="540968"/>
          </a:xfrm>
          <a:custGeom>
            <a:avLst/>
            <a:gdLst>
              <a:gd name="T0" fmla="*/ 1478 w 1676"/>
              <a:gd name="T1" fmla="*/ 197 h 488"/>
              <a:gd name="T2" fmla="*/ 1458 w 1676"/>
              <a:gd name="T3" fmla="*/ 178 h 488"/>
              <a:gd name="T4" fmla="*/ 1233 w 1676"/>
              <a:gd name="T5" fmla="*/ 133 h 488"/>
              <a:gd name="T6" fmla="*/ 1160 w 1676"/>
              <a:gd name="T7" fmla="*/ 129 h 488"/>
              <a:gd name="T8" fmla="*/ 1126 w 1676"/>
              <a:gd name="T9" fmla="*/ 147 h 488"/>
              <a:gd name="T10" fmla="*/ 1160 w 1676"/>
              <a:gd name="T11" fmla="*/ 163 h 488"/>
              <a:gd name="T12" fmla="*/ 1258 w 1676"/>
              <a:gd name="T13" fmla="*/ 204 h 488"/>
              <a:gd name="T14" fmla="*/ 1160 w 1676"/>
              <a:gd name="T15" fmla="*/ 255 h 488"/>
              <a:gd name="T16" fmla="*/ 1085 w 1676"/>
              <a:gd name="T17" fmla="*/ 224 h 488"/>
              <a:gd name="T18" fmla="*/ 1085 w 1676"/>
              <a:gd name="T19" fmla="*/ 197 h 488"/>
              <a:gd name="T20" fmla="*/ 1075 w 1676"/>
              <a:gd name="T21" fmla="*/ 180 h 488"/>
              <a:gd name="T22" fmla="*/ 1056 w 1676"/>
              <a:gd name="T23" fmla="*/ 191 h 488"/>
              <a:gd name="T24" fmla="*/ 846 w 1676"/>
              <a:gd name="T25" fmla="*/ 255 h 488"/>
              <a:gd name="T26" fmla="*/ 824 w 1676"/>
              <a:gd name="T27" fmla="*/ 175 h 488"/>
              <a:gd name="T28" fmla="*/ 827 w 1676"/>
              <a:gd name="T29" fmla="*/ 131 h 488"/>
              <a:gd name="T30" fmla="*/ 811 w 1676"/>
              <a:gd name="T31" fmla="*/ 150 h 488"/>
              <a:gd name="T32" fmla="*/ 574 w 1676"/>
              <a:gd name="T33" fmla="*/ 305 h 488"/>
              <a:gd name="T34" fmla="*/ 568 w 1676"/>
              <a:gd name="T35" fmla="*/ 189 h 488"/>
              <a:gd name="T36" fmla="*/ 661 w 1676"/>
              <a:gd name="T37" fmla="*/ 90 h 488"/>
              <a:gd name="T38" fmla="*/ 795 w 1676"/>
              <a:gd name="T39" fmla="*/ 18 h 488"/>
              <a:gd name="T40" fmla="*/ 800 w 1676"/>
              <a:gd name="T41" fmla="*/ 6 h 488"/>
              <a:gd name="T42" fmla="*/ 800 w 1676"/>
              <a:gd name="T43" fmla="*/ 7 h 488"/>
              <a:gd name="T44" fmla="*/ 776 w 1676"/>
              <a:gd name="T45" fmla="*/ 5 h 488"/>
              <a:gd name="T46" fmla="*/ 664 w 1676"/>
              <a:gd name="T47" fmla="*/ 61 h 488"/>
              <a:gd name="T48" fmla="*/ 646 w 1676"/>
              <a:gd name="T49" fmla="*/ 25 h 488"/>
              <a:gd name="T50" fmla="*/ 556 w 1676"/>
              <a:gd name="T51" fmla="*/ 158 h 488"/>
              <a:gd name="T52" fmla="*/ 284 w 1676"/>
              <a:gd name="T53" fmla="*/ 332 h 488"/>
              <a:gd name="T54" fmla="*/ 250 w 1676"/>
              <a:gd name="T55" fmla="*/ 238 h 488"/>
              <a:gd name="T56" fmla="*/ 236 w 1676"/>
              <a:gd name="T57" fmla="*/ 224 h 488"/>
              <a:gd name="T58" fmla="*/ 208 w 1676"/>
              <a:gd name="T59" fmla="*/ 246 h 488"/>
              <a:gd name="T60" fmla="*/ 163 w 1676"/>
              <a:gd name="T61" fmla="*/ 287 h 488"/>
              <a:gd name="T62" fmla="*/ 177 w 1676"/>
              <a:gd name="T63" fmla="*/ 186 h 488"/>
              <a:gd name="T64" fmla="*/ 47 w 1676"/>
              <a:gd name="T65" fmla="*/ 248 h 488"/>
              <a:gd name="T66" fmla="*/ 39 w 1676"/>
              <a:gd name="T67" fmla="*/ 350 h 488"/>
              <a:gd name="T68" fmla="*/ 225 w 1676"/>
              <a:gd name="T69" fmla="*/ 260 h 488"/>
              <a:gd name="T70" fmla="*/ 230 w 1676"/>
              <a:gd name="T71" fmla="*/ 257 h 488"/>
              <a:gd name="T72" fmla="*/ 340 w 1676"/>
              <a:gd name="T73" fmla="*/ 348 h 488"/>
              <a:gd name="T74" fmla="*/ 524 w 1676"/>
              <a:gd name="T75" fmla="*/ 221 h 488"/>
              <a:gd name="T76" fmla="*/ 791 w 1676"/>
              <a:gd name="T77" fmla="*/ 205 h 488"/>
              <a:gd name="T78" fmla="*/ 945 w 1676"/>
              <a:gd name="T79" fmla="*/ 277 h 488"/>
              <a:gd name="T80" fmla="*/ 1059 w 1676"/>
              <a:gd name="T81" fmla="*/ 223 h 488"/>
              <a:gd name="T82" fmla="*/ 1173 w 1676"/>
              <a:gd name="T83" fmla="*/ 283 h 488"/>
              <a:gd name="T84" fmla="*/ 1272 w 1676"/>
              <a:gd name="T85" fmla="*/ 228 h 488"/>
              <a:gd name="T86" fmla="*/ 1247 w 1676"/>
              <a:gd name="T87" fmla="*/ 161 h 488"/>
              <a:gd name="T88" fmla="*/ 1443 w 1676"/>
              <a:gd name="T89" fmla="*/ 220 h 488"/>
              <a:gd name="T90" fmla="*/ 1432 w 1676"/>
              <a:gd name="T91" fmla="*/ 278 h 488"/>
              <a:gd name="T92" fmla="*/ 1481 w 1676"/>
              <a:gd name="T93" fmla="*/ 221 h 488"/>
              <a:gd name="T94" fmla="*/ 1609 w 1676"/>
              <a:gd name="T95" fmla="*/ 168 h 488"/>
              <a:gd name="T96" fmla="*/ 1597 w 1676"/>
              <a:gd name="T97" fmla="*/ 240 h 488"/>
              <a:gd name="T98" fmla="*/ 1587 w 1676"/>
              <a:gd name="T99" fmla="*/ 278 h 488"/>
              <a:gd name="T100" fmla="*/ 1635 w 1676"/>
              <a:gd name="T101" fmla="*/ 145 h 488"/>
              <a:gd name="T102" fmla="*/ 1478 w 1676"/>
              <a:gd name="T103" fmla="*/ 197 h 488"/>
              <a:gd name="T104" fmla="*/ 55 w 1676"/>
              <a:gd name="T105" fmla="*/ 301 h 488"/>
              <a:gd name="T106" fmla="*/ 127 w 1676"/>
              <a:gd name="T107" fmla="*/ 207 h 488"/>
              <a:gd name="T108" fmla="*/ 139 w 1676"/>
              <a:gd name="T109" fmla="*/ 301 h 488"/>
              <a:gd name="T110" fmla="*/ 55 w 1676"/>
              <a:gd name="T111" fmla="*/ 301 h 4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676" h="488">
                <a:moveTo>
                  <a:pt x="1478" y="197"/>
                </a:moveTo>
                <a:cubicBezTo>
                  <a:pt x="1478" y="197"/>
                  <a:pt x="1472" y="204"/>
                  <a:pt x="1458" y="178"/>
                </a:cubicBezTo>
                <a:cubicBezTo>
                  <a:pt x="1458" y="178"/>
                  <a:pt x="1427" y="120"/>
                  <a:pt x="1233" y="133"/>
                </a:cubicBezTo>
                <a:cubicBezTo>
                  <a:pt x="1233" y="133"/>
                  <a:pt x="1191" y="134"/>
                  <a:pt x="1160" y="129"/>
                </a:cubicBezTo>
                <a:cubicBezTo>
                  <a:pt x="1160" y="129"/>
                  <a:pt x="1130" y="122"/>
                  <a:pt x="1126" y="147"/>
                </a:cubicBezTo>
                <a:cubicBezTo>
                  <a:pt x="1126" y="147"/>
                  <a:pt x="1124" y="164"/>
                  <a:pt x="1160" y="163"/>
                </a:cubicBezTo>
                <a:cubicBezTo>
                  <a:pt x="1160" y="163"/>
                  <a:pt x="1256" y="148"/>
                  <a:pt x="1258" y="204"/>
                </a:cubicBezTo>
                <a:cubicBezTo>
                  <a:pt x="1258" y="204"/>
                  <a:pt x="1257" y="250"/>
                  <a:pt x="1160" y="255"/>
                </a:cubicBezTo>
                <a:cubicBezTo>
                  <a:pt x="1160" y="255"/>
                  <a:pt x="1097" y="258"/>
                  <a:pt x="1085" y="224"/>
                </a:cubicBezTo>
                <a:cubicBezTo>
                  <a:pt x="1085" y="224"/>
                  <a:pt x="1080" y="220"/>
                  <a:pt x="1085" y="197"/>
                </a:cubicBezTo>
                <a:cubicBezTo>
                  <a:pt x="1085" y="197"/>
                  <a:pt x="1093" y="180"/>
                  <a:pt x="1075" y="180"/>
                </a:cubicBezTo>
                <a:cubicBezTo>
                  <a:pt x="1075" y="180"/>
                  <a:pt x="1064" y="173"/>
                  <a:pt x="1056" y="191"/>
                </a:cubicBezTo>
                <a:cubicBezTo>
                  <a:pt x="1056" y="191"/>
                  <a:pt x="940" y="284"/>
                  <a:pt x="846" y="255"/>
                </a:cubicBezTo>
                <a:cubicBezTo>
                  <a:pt x="846" y="255"/>
                  <a:pt x="800" y="239"/>
                  <a:pt x="824" y="175"/>
                </a:cubicBezTo>
                <a:cubicBezTo>
                  <a:pt x="824" y="175"/>
                  <a:pt x="849" y="131"/>
                  <a:pt x="827" y="131"/>
                </a:cubicBezTo>
                <a:cubicBezTo>
                  <a:pt x="827" y="131"/>
                  <a:pt x="816" y="129"/>
                  <a:pt x="811" y="150"/>
                </a:cubicBezTo>
                <a:cubicBezTo>
                  <a:pt x="811" y="150"/>
                  <a:pt x="692" y="302"/>
                  <a:pt x="574" y="305"/>
                </a:cubicBezTo>
                <a:cubicBezTo>
                  <a:pt x="574" y="305"/>
                  <a:pt x="503" y="315"/>
                  <a:pt x="568" y="189"/>
                </a:cubicBezTo>
                <a:cubicBezTo>
                  <a:pt x="568" y="189"/>
                  <a:pt x="605" y="122"/>
                  <a:pt x="661" y="90"/>
                </a:cubicBezTo>
                <a:cubicBezTo>
                  <a:pt x="661" y="90"/>
                  <a:pt x="793" y="20"/>
                  <a:pt x="795" y="18"/>
                </a:cubicBezTo>
                <a:cubicBezTo>
                  <a:pt x="798" y="15"/>
                  <a:pt x="805" y="10"/>
                  <a:pt x="800" y="6"/>
                </a:cubicBezTo>
                <a:cubicBezTo>
                  <a:pt x="800" y="7"/>
                  <a:pt x="800" y="7"/>
                  <a:pt x="800" y="7"/>
                </a:cubicBezTo>
                <a:cubicBezTo>
                  <a:pt x="800" y="7"/>
                  <a:pt x="790" y="0"/>
                  <a:pt x="776" y="5"/>
                </a:cubicBezTo>
                <a:cubicBezTo>
                  <a:pt x="664" y="61"/>
                  <a:pt x="664" y="61"/>
                  <a:pt x="664" y="61"/>
                </a:cubicBezTo>
                <a:cubicBezTo>
                  <a:pt x="664" y="61"/>
                  <a:pt x="677" y="13"/>
                  <a:pt x="646" y="25"/>
                </a:cubicBezTo>
                <a:cubicBezTo>
                  <a:pt x="646" y="25"/>
                  <a:pt x="605" y="62"/>
                  <a:pt x="556" y="158"/>
                </a:cubicBezTo>
                <a:cubicBezTo>
                  <a:pt x="556" y="158"/>
                  <a:pt x="373" y="342"/>
                  <a:pt x="284" y="332"/>
                </a:cubicBezTo>
                <a:cubicBezTo>
                  <a:pt x="284" y="332"/>
                  <a:pt x="227" y="335"/>
                  <a:pt x="250" y="238"/>
                </a:cubicBezTo>
                <a:cubicBezTo>
                  <a:pt x="250" y="238"/>
                  <a:pt x="253" y="228"/>
                  <a:pt x="236" y="224"/>
                </a:cubicBezTo>
                <a:cubicBezTo>
                  <a:pt x="236" y="224"/>
                  <a:pt x="225" y="220"/>
                  <a:pt x="208" y="246"/>
                </a:cubicBezTo>
                <a:cubicBezTo>
                  <a:pt x="208" y="246"/>
                  <a:pt x="196" y="269"/>
                  <a:pt x="163" y="287"/>
                </a:cubicBezTo>
                <a:cubicBezTo>
                  <a:pt x="163" y="287"/>
                  <a:pt x="220" y="225"/>
                  <a:pt x="177" y="186"/>
                </a:cubicBezTo>
                <a:cubicBezTo>
                  <a:pt x="177" y="186"/>
                  <a:pt x="124" y="140"/>
                  <a:pt x="47" y="248"/>
                </a:cubicBezTo>
                <a:cubicBezTo>
                  <a:pt x="47" y="248"/>
                  <a:pt x="0" y="322"/>
                  <a:pt x="39" y="350"/>
                </a:cubicBezTo>
                <a:cubicBezTo>
                  <a:pt x="39" y="350"/>
                  <a:pt x="82" y="387"/>
                  <a:pt x="225" y="260"/>
                </a:cubicBezTo>
                <a:cubicBezTo>
                  <a:pt x="230" y="257"/>
                  <a:pt x="230" y="257"/>
                  <a:pt x="230" y="257"/>
                </a:cubicBezTo>
                <a:cubicBezTo>
                  <a:pt x="230" y="257"/>
                  <a:pt x="188" y="398"/>
                  <a:pt x="340" y="348"/>
                </a:cubicBezTo>
                <a:cubicBezTo>
                  <a:pt x="340" y="348"/>
                  <a:pt x="433" y="312"/>
                  <a:pt x="524" y="221"/>
                </a:cubicBezTo>
                <a:cubicBezTo>
                  <a:pt x="524" y="221"/>
                  <a:pt x="448" y="488"/>
                  <a:pt x="791" y="205"/>
                </a:cubicBezTo>
                <a:cubicBezTo>
                  <a:pt x="791" y="205"/>
                  <a:pt x="768" y="318"/>
                  <a:pt x="945" y="277"/>
                </a:cubicBezTo>
                <a:cubicBezTo>
                  <a:pt x="945" y="277"/>
                  <a:pt x="1012" y="257"/>
                  <a:pt x="1059" y="223"/>
                </a:cubicBezTo>
                <a:cubicBezTo>
                  <a:pt x="1059" y="223"/>
                  <a:pt x="1060" y="287"/>
                  <a:pt x="1173" y="283"/>
                </a:cubicBezTo>
                <a:cubicBezTo>
                  <a:pt x="1173" y="283"/>
                  <a:pt x="1241" y="283"/>
                  <a:pt x="1272" y="228"/>
                </a:cubicBezTo>
                <a:cubicBezTo>
                  <a:pt x="1272" y="228"/>
                  <a:pt x="1294" y="183"/>
                  <a:pt x="1247" y="161"/>
                </a:cubicBezTo>
                <a:cubicBezTo>
                  <a:pt x="1247" y="161"/>
                  <a:pt x="1470" y="153"/>
                  <a:pt x="1443" y="220"/>
                </a:cubicBezTo>
                <a:cubicBezTo>
                  <a:pt x="1443" y="220"/>
                  <a:pt x="1397" y="285"/>
                  <a:pt x="1432" y="278"/>
                </a:cubicBezTo>
                <a:cubicBezTo>
                  <a:pt x="1432" y="278"/>
                  <a:pt x="1449" y="278"/>
                  <a:pt x="1481" y="221"/>
                </a:cubicBezTo>
                <a:cubicBezTo>
                  <a:pt x="1481" y="221"/>
                  <a:pt x="1554" y="131"/>
                  <a:pt x="1609" y="168"/>
                </a:cubicBezTo>
                <a:cubicBezTo>
                  <a:pt x="1609" y="168"/>
                  <a:pt x="1631" y="192"/>
                  <a:pt x="1597" y="240"/>
                </a:cubicBezTo>
                <a:cubicBezTo>
                  <a:pt x="1597" y="240"/>
                  <a:pt x="1560" y="293"/>
                  <a:pt x="1587" y="278"/>
                </a:cubicBezTo>
                <a:cubicBezTo>
                  <a:pt x="1587" y="278"/>
                  <a:pt x="1676" y="192"/>
                  <a:pt x="1635" y="145"/>
                </a:cubicBezTo>
                <a:cubicBezTo>
                  <a:pt x="1635" y="145"/>
                  <a:pt x="1591" y="90"/>
                  <a:pt x="1478" y="197"/>
                </a:cubicBezTo>
                <a:moveTo>
                  <a:pt x="55" y="301"/>
                </a:moveTo>
                <a:cubicBezTo>
                  <a:pt x="55" y="301"/>
                  <a:pt x="50" y="250"/>
                  <a:pt x="127" y="207"/>
                </a:cubicBezTo>
                <a:cubicBezTo>
                  <a:pt x="127" y="207"/>
                  <a:pt x="217" y="171"/>
                  <a:pt x="139" y="301"/>
                </a:cubicBezTo>
                <a:cubicBezTo>
                  <a:pt x="139" y="301"/>
                  <a:pt x="62" y="358"/>
                  <a:pt x="55" y="30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107" name="Freeform 70"/>
          <p:cNvSpPr>
            <a:spLocks noEditPoints="1"/>
          </p:cNvSpPr>
          <p:nvPr userDrawn="1"/>
        </p:nvSpPr>
        <p:spPr bwMode="auto">
          <a:xfrm>
            <a:off x="6790760" y="2639473"/>
            <a:ext cx="1731846" cy="1058456"/>
          </a:xfrm>
          <a:custGeom>
            <a:avLst/>
            <a:gdLst>
              <a:gd name="T0" fmla="*/ 1515 w 1561"/>
              <a:gd name="T1" fmla="*/ 273 h 954"/>
              <a:gd name="T2" fmla="*/ 1243 w 1561"/>
              <a:gd name="T3" fmla="*/ 243 h 954"/>
              <a:gd name="T4" fmla="*/ 1213 w 1561"/>
              <a:gd name="T5" fmla="*/ 251 h 954"/>
              <a:gd name="T6" fmla="*/ 1025 w 1561"/>
              <a:gd name="T7" fmla="*/ 345 h 954"/>
              <a:gd name="T8" fmla="*/ 950 w 1561"/>
              <a:gd name="T9" fmla="*/ 292 h 954"/>
              <a:gd name="T10" fmla="*/ 925 w 1561"/>
              <a:gd name="T11" fmla="*/ 283 h 954"/>
              <a:gd name="T12" fmla="*/ 851 w 1561"/>
              <a:gd name="T13" fmla="*/ 337 h 954"/>
              <a:gd name="T14" fmla="*/ 700 w 1561"/>
              <a:gd name="T15" fmla="*/ 323 h 954"/>
              <a:gd name="T16" fmla="*/ 678 w 1561"/>
              <a:gd name="T17" fmla="*/ 269 h 954"/>
              <a:gd name="T18" fmla="*/ 557 w 1561"/>
              <a:gd name="T19" fmla="*/ 344 h 954"/>
              <a:gd name="T20" fmla="*/ 523 w 1561"/>
              <a:gd name="T21" fmla="*/ 387 h 954"/>
              <a:gd name="T22" fmla="*/ 622 w 1561"/>
              <a:gd name="T23" fmla="*/ 195 h 954"/>
              <a:gd name="T24" fmla="*/ 666 w 1561"/>
              <a:gd name="T25" fmla="*/ 34 h 954"/>
              <a:gd name="T26" fmla="*/ 639 w 1561"/>
              <a:gd name="T27" fmla="*/ 48 h 954"/>
              <a:gd name="T28" fmla="*/ 611 w 1561"/>
              <a:gd name="T29" fmla="*/ 132 h 954"/>
              <a:gd name="T30" fmla="*/ 555 w 1561"/>
              <a:gd name="T31" fmla="*/ 246 h 954"/>
              <a:gd name="T32" fmla="*/ 277 w 1561"/>
              <a:gd name="T33" fmla="*/ 356 h 954"/>
              <a:gd name="T34" fmla="*/ 282 w 1561"/>
              <a:gd name="T35" fmla="*/ 276 h 954"/>
              <a:gd name="T36" fmla="*/ 210 w 1561"/>
              <a:gd name="T37" fmla="*/ 205 h 954"/>
              <a:gd name="T38" fmla="*/ 30 w 1561"/>
              <a:gd name="T39" fmla="*/ 369 h 954"/>
              <a:gd name="T40" fmla="*/ 44 w 1561"/>
              <a:gd name="T41" fmla="*/ 434 h 954"/>
              <a:gd name="T42" fmla="*/ 50 w 1561"/>
              <a:gd name="T43" fmla="*/ 412 h 954"/>
              <a:gd name="T44" fmla="*/ 98 w 1561"/>
              <a:gd name="T45" fmla="*/ 315 h 954"/>
              <a:gd name="T46" fmla="*/ 231 w 1561"/>
              <a:gd name="T47" fmla="*/ 238 h 954"/>
              <a:gd name="T48" fmla="*/ 253 w 1561"/>
              <a:gd name="T49" fmla="*/ 328 h 954"/>
              <a:gd name="T50" fmla="*/ 249 w 1561"/>
              <a:gd name="T51" fmla="*/ 355 h 954"/>
              <a:gd name="T52" fmla="*/ 215 w 1561"/>
              <a:gd name="T53" fmla="*/ 345 h 954"/>
              <a:gd name="T54" fmla="*/ 191 w 1561"/>
              <a:gd name="T55" fmla="*/ 334 h 954"/>
              <a:gd name="T56" fmla="*/ 185 w 1561"/>
              <a:gd name="T57" fmla="*/ 429 h 954"/>
              <a:gd name="T58" fmla="*/ 256 w 1561"/>
              <a:gd name="T59" fmla="*/ 417 h 954"/>
              <a:gd name="T60" fmla="*/ 269 w 1561"/>
              <a:gd name="T61" fmla="*/ 386 h 954"/>
              <a:gd name="T62" fmla="*/ 531 w 1561"/>
              <a:gd name="T63" fmla="*/ 295 h 954"/>
              <a:gd name="T64" fmla="*/ 505 w 1561"/>
              <a:gd name="T65" fmla="*/ 361 h 954"/>
              <a:gd name="T66" fmla="*/ 474 w 1561"/>
              <a:gd name="T67" fmla="*/ 442 h 954"/>
              <a:gd name="T68" fmla="*/ 514 w 1561"/>
              <a:gd name="T69" fmla="*/ 425 h 954"/>
              <a:gd name="T70" fmla="*/ 656 w 1561"/>
              <a:gd name="T71" fmla="*/ 287 h 954"/>
              <a:gd name="T72" fmla="*/ 666 w 1561"/>
              <a:gd name="T73" fmla="*/ 311 h 954"/>
              <a:gd name="T74" fmla="*/ 917 w 1561"/>
              <a:gd name="T75" fmla="*/ 319 h 954"/>
              <a:gd name="T76" fmla="*/ 1122 w 1561"/>
              <a:gd name="T77" fmla="*/ 335 h 954"/>
              <a:gd name="T78" fmla="*/ 924 w 1561"/>
              <a:gd name="T79" fmla="*/ 814 h 954"/>
              <a:gd name="T80" fmla="*/ 952 w 1561"/>
              <a:gd name="T81" fmla="*/ 917 h 954"/>
              <a:gd name="T82" fmla="*/ 1117 w 1561"/>
              <a:gd name="T83" fmla="*/ 673 h 954"/>
              <a:gd name="T84" fmla="*/ 1210 w 1561"/>
              <a:gd name="T85" fmla="*/ 346 h 954"/>
              <a:gd name="T86" fmla="*/ 1233 w 1561"/>
              <a:gd name="T87" fmla="*/ 285 h 954"/>
              <a:gd name="T88" fmla="*/ 1241 w 1561"/>
              <a:gd name="T89" fmla="*/ 275 h 954"/>
              <a:gd name="T90" fmla="*/ 1251 w 1561"/>
              <a:gd name="T91" fmla="*/ 269 h 954"/>
              <a:gd name="T92" fmla="*/ 1457 w 1561"/>
              <a:gd name="T93" fmla="*/ 264 h 954"/>
              <a:gd name="T94" fmla="*/ 1495 w 1561"/>
              <a:gd name="T95" fmla="*/ 382 h 954"/>
              <a:gd name="T96" fmla="*/ 1317 w 1561"/>
              <a:gd name="T97" fmla="*/ 427 h 954"/>
              <a:gd name="T98" fmla="*/ 1279 w 1561"/>
              <a:gd name="T99" fmla="*/ 417 h 954"/>
              <a:gd name="T100" fmla="*/ 1411 w 1561"/>
              <a:gd name="T101" fmla="*/ 456 h 954"/>
              <a:gd name="T102" fmla="*/ 1524 w 1561"/>
              <a:gd name="T103" fmla="*/ 392 h 954"/>
              <a:gd name="T104" fmla="*/ 1515 w 1561"/>
              <a:gd name="T105" fmla="*/ 273 h 954"/>
              <a:gd name="T106" fmla="*/ 213 w 1561"/>
              <a:gd name="T107" fmla="*/ 416 h 954"/>
              <a:gd name="T108" fmla="*/ 196 w 1561"/>
              <a:gd name="T109" fmla="*/ 373 h 954"/>
              <a:gd name="T110" fmla="*/ 243 w 1561"/>
              <a:gd name="T111" fmla="*/ 385 h 954"/>
              <a:gd name="T112" fmla="*/ 213 w 1561"/>
              <a:gd name="T113" fmla="*/ 416 h 954"/>
              <a:gd name="T114" fmla="*/ 1066 w 1561"/>
              <a:gd name="T115" fmla="*/ 740 h 954"/>
              <a:gd name="T116" fmla="*/ 985 w 1561"/>
              <a:gd name="T117" fmla="*/ 887 h 954"/>
              <a:gd name="T118" fmla="*/ 981 w 1561"/>
              <a:gd name="T119" fmla="*/ 668 h 954"/>
              <a:gd name="T120" fmla="*/ 1192 w 1561"/>
              <a:gd name="T121" fmla="*/ 311 h 954"/>
              <a:gd name="T122" fmla="*/ 1066 w 1561"/>
              <a:gd name="T123" fmla="*/ 740 h 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61" h="954">
                <a:moveTo>
                  <a:pt x="1515" y="273"/>
                </a:moveTo>
                <a:cubicBezTo>
                  <a:pt x="1406" y="154"/>
                  <a:pt x="1243" y="243"/>
                  <a:pt x="1243" y="243"/>
                </a:cubicBezTo>
                <a:cubicBezTo>
                  <a:pt x="1219" y="237"/>
                  <a:pt x="1213" y="251"/>
                  <a:pt x="1213" y="251"/>
                </a:cubicBezTo>
                <a:cubicBezTo>
                  <a:pt x="1124" y="325"/>
                  <a:pt x="1025" y="345"/>
                  <a:pt x="1025" y="345"/>
                </a:cubicBezTo>
                <a:cubicBezTo>
                  <a:pt x="937" y="363"/>
                  <a:pt x="950" y="292"/>
                  <a:pt x="950" y="292"/>
                </a:cubicBezTo>
                <a:cubicBezTo>
                  <a:pt x="951" y="254"/>
                  <a:pt x="925" y="283"/>
                  <a:pt x="925" y="283"/>
                </a:cubicBezTo>
                <a:cubicBezTo>
                  <a:pt x="907" y="305"/>
                  <a:pt x="851" y="337"/>
                  <a:pt x="851" y="337"/>
                </a:cubicBezTo>
                <a:cubicBezTo>
                  <a:pt x="734" y="396"/>
                  <a:pt x="700" y="323"/>
                  <a:pt x="700" y="323"/>
                </a:cubicBezTo>
                <a:cubicBezTo>
                  <a:pt x="678" y="269"/>
                  <a:pt x="678" y="269"/>
                  <a:pt x="678" y="269"/>
                </a:cubicBezTo>
                <a:cubicBezTo>
                  <a:pt x="651" y="203"/>
                  <a:pt x="557" y="344"/>
                  <a:pt x="557" y="344"/>
                </a:cubicBezTo>
                <a:cubicBezTo>
                  <a:pt x="527" y="391"/>
                  <a:pt x="523" y="387"/>
                  <a:pt x="523" y="387"/>
                </a:cubicBezTo>
                <a:cubicBezTo>
                  <a:pt x="544" y="314"/>
                  <a:pt x="622" y="195"/>
                  <a:pt x="622" y="195"/>
                </a:cubicBezTo>
                <a:cubicBezTo>
                  <a:pt x="682" y="90"/>
                  <a:pt x="666" y="34"/>
                  <a:pt x="666" y="34"/>
                </a:cubicBezTo>
                <a:cubicBezTo>
                  <a:pt x="652" y="0"/>
                  <a:pt x="639" y="48"/>
                  <a:pt x="639" y="48"/>
                </a:cubicBezTo>
                <a:cubicBezTo>
                  <a:pt x="631" y="83"/>
                  <a:pt x="611" y="132"/>
                  <a:pt x="611" y="132"/>
                </a:cubicBezTo>
                <a:cubicBezTo>
                  <a:pt x="583" y="211"/>
                  <a:pt x="555" y="246"/>
                  <a:pt x="555" y="246"/>
                </a:cubicBezTo>
                <a:cubicBezTo>
                  <a:pt x="421" y="334"/>
                  <a:pt x="330" y="355"/>
                  <a:pt x="277" y="356"/>
                </a:cubicBezTo>
                <a:cubicBezTo>
                  <a:pt x="286" y="311"/>
                  <a:pt x="282" y="276"/>
                  <a:pt x="282" y="276"/>
                </a:cubicBezTo>
                <a:cubicBezTo>
                  <a:pt x="275" y="192"/>
                  <a:pt x="210" y="205"/>
                  <a:pt x="210" y="205"/>
                </a:cubicBezTo>
                <a:cubicBezTo>
                  <a:pt x="101" y="220"/>
                  <a:pt x="30" y="369"/>
                  <a:pt x="30" y="369"/>
                </a:cubicBezTo>
                <a:cubicBezTo>
                  <a:pt x="0" y="439"/>
                  <a:pt x="44" y="434"/>
                  <a:pt x="44" y="434"/>
                </a:cubicBezTo>
                <a:cubicBezTo>
                  <a:pt x="73" y="427"/>
                  <a:pt x="50" y="412"/>
                  <a:pt x="50" y="412"/>
                </a:cubicBezTo>
                <a:cubicBezTo>
                  <a:pt x="48" y="373"/>
                  <a:pt x="98" y="315"/>
                  <a:pt x="98" y="315"/>
                </a:cubicBezTo>
                <a:cubicBezTo>
                  <a:pt x="205" y="202"/>
                  <a:pt x="231" y="238"/>
                  <a:pt x="231" y="238"/>
                </a:cubicBezTo>
                <a:cubicBezTo>
                  <a:pt x="230" y="237"/>
                  <a:pt x="264" y="255"/>
                  <a:pt x="253" y="328"/>
                </a:cubicBezTo>
                <a:cubicBezTo>
                  <a:pt x="251" y="337"/>
                  <a:pt x="250" y="346"/>
                  <a:pt x="249" y="355"/>
                </a:cubicBezTo>
                <a:cubicBezTo>
                  <a:pt x="226" y="352"/>
                  <a:pt x="215" y="345"/>
                  <a:pt x="215" y="345"/>
                </a:cubicBezTo>
                <a:cubicBezTo>
                  <a:pt x="198" y="330"/>
                  <a:pt x="191" y="334"/>
                  <a:pt x="191" y="334"/>
                </a:cubicBezTo>
                <a:cubicBezTo>
                  <a:pt x="142" y="351"/>
                  <a:pt x="185" y="429"/>
                  <a:pt x="185" y="429"/>
                </a:cubicBezTo>
                <a:cubicBezTo>
                  <a:pt x="220" y="479"/>
                  <a:pt x="256" y="417"/>
                  <a:pt x="256" y="417"/>
                </a:cubicBezTo>
                <a:cubicBezTo>
                  <a:pt x="261" y="407"/>
                  <a:pt x="265" y="396"/>
                  <a:pt x="269" y="386"/>
                </a:cubicBezTo>
                <a:cubicBezTo>
                  <a:pt x="387" y="384"/>
                  <a:pt x="531" y="295"/>
                  <a:pt x="531" y="295"/>
                </a:cubicBezTo>
                <a:cubicBezTo>
                  <a:pt x="529" y="320"/>
                  <a:pt x="505" y="361"/>
                  <a:pt x="505" y="361"/>
                </a:cubicBezTo>
                <a:cubicBezTo>
                  <a:pt x="461" y="443"/>
                  <a:pt x="474" y="442"/>
                  <a:pt x="474" y="442"/>
                </a:cubicBezTo>
                <a:cubicBezTo>
                  <a:pt x="489" y="472"/>
                  <a:pt x="514" y="425"/>
                  <a:pt x="514" y="425"/>
                </a:cubicBezTo>
                <a:cubicBezTo>
                  <a:pt x="656" y="235"/>
                  <a:pt x="656" y="287"/>
                  <a:pt x="656" y="287"/>
                </a:cubicBezTo>
                <a:cubicBezTo>
                  <a:pt x="666" y="311"/>
                  <a:pt x="666" y="311"/>
                  <a:pt x="666" y="311"/>
                </a:cubicBezTo>
                <a:cubicBezTo>
                  <a:pt x="735" y="473"/>
                  <a:pt x="917" y="319"/>
                  <a:pt x="917" y="319"/>
                </a:cubicBezTo>
                <a:cubicBezTo>
                  <a:pt x="962" y="434"/>
                  <a:pt x="1122" y="335"/>
                  <a:pt x="1122" y="335"/>
                </a:cubicBezTo>
                <a:cubicBezTo>
                  <a:pt x="948" y="567"/>
                  <a:pt x="924" y="814"/>
                  <a:pt x="924" y="814"/>
                </a:cubicBezTo>
                <a:cubicBezTo>
                  <a:pt x="912" y="906"/>
                  <a:pt x="952" y="917"/>
                  <a:pt x="952" y="917"/>
                </a:cubicBezTo>
                <a:cubicBezTo>
                  <a:pt x="1051" y="954"/>
                  <a:pt x="1117" y="673"/>
                  <a:pt x="1117" y="673"/>
                </a:cubicBezTo>
                <a:cubicBezTo>
                  <a:pt x="1210" y="346"/>
                  <a:pt x="1210" y="346"/>
                  <a:pt x="1210" y="346"/>
                </a:cubicBezTo>
                <a:cubicBezTo>
                  <a:pt x="1225" y="286"/>
                  <a:pt x="1233" y="285"/>
                  <a:pt x="1233" y="285"/>
                </a:cubicBezTo>
                <a:cubicBezTo>
                  <a:pt x="1238" y="278"/>
                  <a:pt x="1241" y="275"/>
                  <a:pt x="1241" y="275"/>
                </a:cubicBezTo>
                <a:cubicBezTo>
                  <a:pt x="1249" y="270"/>
                  <a:pt x="1251" y="269"/>
                  <a:pt x="1251" y="269"/>
                </a:cubicBezTo>
                <a:cubicBezTo>
                  <a:pt x="1385" y="202"/>
                  <a:pt x="1457" y="264"/>
                  <a:pt x="1457" y="264"/>
                </a:cubicBezTo>
                <a:cubicBezTo>
                  <a:pt x="1543" y="326"/>
                  <a:pt x="1495" y="382"/>
                  <a:pt x="1495" y="382"/>
                </a:cubicBezTo>
                <a:cubicBezTo>
                  <a:pt x="1417" y="466"/>
                  <a:pt x="1317" y="427"/>
                  <a:pt x="1317" y="427"/>
                </a:cubicBezTo>
                <a:cubicBezTo>
                  <a:pt x="1276" y="407"/>
                  <a:pt x="1279" y="417"/>
                  <a:pt x="1279" y="417"/>
                </a:cubicBezTo>
                <a:cubicBezTo>
                  <a:pt x="1334" y="467"/>
                  <a:pt x="1411" y="456"/>
                  <a:pt x="1411" y="456"/>
                </a:cubicBezTo>
                <a:cubicBezTo>
                  <a:pt x="1478" y="451"/>
                  <a:pt x="1524" y="392"/>
                  <a:pt x="1524" y="392"/>
                </a:cubicBezTo>
                <a:cubicBezTo>
                  <a:pt x="1561" y="335"/>
                  <a:pt x="1515" y="273"/>
                  <a:pt x="1515" y="273"/>
                </a:cubicBezTo>
                <a:moveTo>
                  <a:pt x="213" y="416"/>
                </a:moveTo>
                <a:cubicBezTo>
                  <a:pt x="200" y="406"/>
                  <a:pt x="196" y="373"/>
                  <a:pt x="196" y="373"/>
                </a:cubicBezTo>
                <a:cubicBezTo>
                  <a:pt x="210" y="379"/>
                  <a:pt x="226" y="383"/>
                  <a:pt x="243" y="385"/>
                </a:cubicBezTo>
                <a:cubicBezTo>
                  <a:pt x="229" y="441"/>
                  <a:pt x="213" y="416"/>
                  <a:pt x="213" y="416"/>
                </a:cubicBezTo>
                <a:moveTo>
                  <a:pt x="1066" y="740"/>
                </a:moveTo>
                <a:cubicBezTo>
                  <a:pt x="1026" y="870"/>
                  <a:pt x="985" y="887"/>
                  <a:pt x="985" y="887"/>
                </a:cubicBezTo>
                <a:cubicBezTo>
                  <a:pt x="904" y="908"/>
                  <a:pt x="981" y="668"/>
                  <a:pt x="981" y="668"/>
                </a:cubicBezTo>
                <a:cubicBezTo>
                  <a:pt x="1061" y="400"/>
                  <a:pt x="1192" y="311"/>
                  <a:pt x="1192" y="311"/>
                </a:cubicBezTo>
                <a:cubicBezTo>
                  <a:pt x="1202" y="306"/>
                  <a:pt x="1066" y="740"/>
                  <a:pt x="1066" y="74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108" name="Freeform 71"/>
          <p:cNvSpPr>
            <a:spLocks/>
          </p:cNvSpPr>
          <p:nvPr userDrawn="1"/>
        </p:nvSpPr>
        <p:spPr bwMode="auto">
          <a:xfrm>
            <a:off x="4134292" y="3206269"/>
            <a:ext cx="3700365" cy="167644"/>
          </a:xfrm>
          <a:custGeom>
            <a:avLst/>
            <a:gdLst>
              <a:gd name="T0" fmla="*/ 0 w 3336"/>
              <a:gd name="T1" fmla="*/ 133 h 151"/>
              <a:gd name="T2" fmla="*/ 1733 w 3336"/>
              <a:gd name="T3" fmla="*/ 39 h 151"/>
              <a:gd name="T4" fmla="*/ 3336 w 3336"/>
              <a:gd name="T5" fmla="*/ 94 h 151"/>
              <a:gd name="T6" fmla="*/ 3323 w 3336"/>
              <a:gd name="T7" fmla="*/ 115 h 151"/>
              <a:gd name="T8" fmla="*/ 2158 w 3336"/>
              <a:gd name="T9" fmla="*/ 51 h 151"/>
              <a:gd name="T10" fmla="*/ 35 w 3336"/>
              <a:gd name="T11" fmla="*/ 151 h 151"/>
              <a:gd name="T12" fmla="*/ 0 w 3336"/>
              <a:gd name="T13" fmla="*/ 133 h 151"/>
            </a:gdLst>
            <a:ahLst/>
            <a:cxnLst>
              <a:cxn ang="0">
                <a:pos x="T0" y="T1"/>
              </a:cxn>
              <a:cxn ang="0">
                <a:pos x="T2" y="T3"/>
              </a:cxn>
              <a:cxn ang="0">
                <a:pos x="T4" y="T5"/>
              </a:cxn>
              <a:cxn ang="0">
                <a:pos x="T6" y="T7"/>
              </a:cxn>
              <a:cxn ang="0">
                <a:pos x="T8" y="T9"/>
              </a:cxn>
              <a:cxn ang="0">
                <a:pos x="T10" y="T11"/>
              </a:cxn>
              <a:cxn ang="0">
                <a:pos x="T12" y="T13"/>
              </a:cxn>
            </a:cxnLst>
            <a:rect l="0" t="0" r="r" b="b"/>
            <a:pathLst>
              <a:path w="3336" h="151">
                <a:moveTo>
                  <a:pt x="0" y="133"/>
                </a:moveTo>
                <a:cubicBezTo>
                  <a:pt x="0" y="133"/>
                  <a:pt x="1190" y="41"/>
                  <a:pt x="1733" y="39"/>
                </a:cubicBezTo>
                <a:cubicBezTo>
                  <a:pt x="1733" y="39"/>
                  <a:pt x="3108" y="0"/>
                  <a:pt x="3336" y="94"/>
                </a:cubicBezTo>
                <a:cubicBezTo>
                  <a:pt x="3323" y="115"/>
                  <a:pt x="3323" y="115"/>
                  <a:pt x="3323" y="115"/>
                </a:cubicBezTo>
                <a:cubicBezTo>
                  <a:pt x="3323" y="115"/>
                  <a:pt x="3023" y="45"/>
                  <a:pt x="2158" y="51"/>
                </a:cubicBezTo>
                <a:cubicBezTo>
                  <a:pt x="2158" y="51"/>
                  <a:pt x="524" y="82"/>
                  <a:pt x="35" y="151"/>
                </a:cubicBezTo>
                <a:lnTo>
                  <a:pt x="0" y="1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109" name="Freeform 72"/>
          <p:cNvSpPr>
            <a:spLocks/>
          </p:cNvSpPr>
          <p:nvPr userDrawn="1"/>
        </p:nvSpPr>
        <p:spPr bwMode="auto">
          <a:xfrm>
            <a:off x="8390181" y="2721652"/>
            <a:ext cx="75604" cy="93448"/>
          </a:xfrm>
          <a:custGeom>
            <a:avLst/>
            <a:gdLst>
              <a:gd name="T0" fmla="*/ 161 w 161"/>
              <a:gd name="T1" fmla="*/ 0 h 199"/>
              <a:gd name="T2" fmla="*/ 161 w 161"/>
              <a:gd name="T3" fmla="*/ 29 h 199"/>
              <a:gd name="T4" fmla="*/ 97 w 161"/>
              <a:gd name="T5" fmla="*/ 29 h 199"/>
              <a:gd name="T6" fmla="*/ 97 w 161"/>
              <a:gd name="T7" fmla="*/ 199 h 199"/>
              <a:gd name="T8" fmla="*/ 67 w 161"/>
              <a:gd name="T9" fmla="*/ 199 h 199"/>
              <a:gd name="T10" fmla="*/ 67 w 161"/>
              <a:gd name="T11" fmla="*/ 29 h 199"/>
              <a:gd name="T12" fmla="*/ 0 w 161"/>
              <a:gd name="T13" fmla="*/ 29 h 199"/>
              <a:gd name="T14" fmla="*/ 0 w 161"/>
              <a:gd name="T15" fmla="*/ 0 h 199"/>
              <a:gd name="T16" fmla="*/ 161 w 161"/>
              <a:gd name="T17" fmla="*/ 0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1" h="199">
                <a:moveTo>
                  <a:pt x="161" y="0"/>
                </a:moveTo>
                <a:lnTo>
                  <a:pt x="161" y="29"/>
                </a:lnTo>
                <a:lnTo>
                  <a:pt x="97" y="29"/>
                </a:lnTo>
                <a:lnTo>
                  <a:pt x="97" y="199"/>
                </a:lnTo>
                <a:lnTo>
                  <a:pt x="67" y="199"/>
                </a:lnTo>
                <a:lnTo>
                  <a:pt x="67" y="29"/>
                </a:lnTo>
                <a:lnTo>
                  <a:pt x="0" y="29"/>
                </a:lnTo>
                <a:lnTo>
                  <a:pt x="0" y="0"/>
                </a:lnTo>
                <a:lnTo>
                  <a:pt x="16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110" name="Freeform 73"/>
          <p:cNvSpPr>
            <a:spLocks/>
          </p:cNvSpPr>
          <p:nvPr userDrawn="1"/>
        </p:nvSpPr>
        <p:spPr bwMode="auto">
          <a:xfrm>
            <a:off x="8477056" y="2721652"/>
            <a:ext cx="88752" cy="93448"/>
          </a:xfrm>
          <a:custGeom>
            <a:avLst/>
            <a:gdLst>
              <a:gd name="T0" fmla="*/ 80 w 80"/>
              <a:gd name="T1" fmla="*/ 0 h 84"/>
              <a:gd name="T2" fmla="*/ 80 w 80"/>
              <a:gd name="T3" fmla="*/ 84 h 84"/>
              <a:gd name="T4" fmla="*/ 67 w 80"/>
              <a:gd name="T5" fmla="*/ 84 h 84"/>
              <a:gd name="T6" fmla="*/ 67 w 80"/>
              <a:gd name="T7" fmla="*/ 52 h 84"/>
              <a:gd name="T8" fmla="*/ 68 w 80"/>
              <a:gd name="T9" fmla="*/ 22 h 84"/>
              <a:gd name="T10" fmla="*/ 68 w 80"/>
              <a:gd name="T11" fmla="*/ 22 h 84"/>
              <a:gd name="T12" fmla="*/ 60 w 80"/>
              <a:gd name="T13" fmla="*/ 35 h 84"/>
              <a:gd name="T14" fmla="*/ 44 w 80"/>
              <a:gd name="T15" fmla="*/ 63 h 84"/>
              <a:gd name="T16" fmla="*/ 37 w 80"/>
              <a:gd name="T17" fmla="*/ 63 h 84"/>
              <a:gd name="T18" fmla="*/ 20 w 80"/>
              <a:gd name="T19" fmla="*/ 35 h 84"/>
              <a:gd name="T20" fmla="*/ 13 w 80"/>
              <a:gd name="T21" fmla="*/ 22 h 84"/>
              <a:gd name="T22" fmla="*/ 13 w 80"/>
              <a:gd name="T23" fmla="*/ 22 h 84"/>
              <a:gd name="T24" fmla="*/ 13 w 80"/>
              <a:gd name="T25" fmla="*/ 52 h 84"/>
              <a:gd name="T26" fmla="*/ 13 w 80"/>
              <a:gd name="T27" fmla="*/ 84 h 84"/>
              <a:gd name="T28" fmla="*/ 0 w 80"/>
              <a:gd name="T29" fmla="*/ 84 h 84"/>
              <a:gd name="T30" fmla="*/ 0 w 80"/>
              <a:gd name="T31" fmla="*/ 0 h 84"/>
              <a:gd name="T32" fmla="*/ 13 w 80"/>
              <a:gd name="T33" fmla="*/ 0 h 84"/>
              <a:gd name="T34" fmla="*/ 32 w 80"/>
              <a:gd name="T35" fmla="*/ 32 h 84"/>
              <a:gd name="T36" fmla="*/ 40 w 80"/>
              <a:gd name="T37" fmla="*/ 46 h 84"/>
              <a:gd name="T38" fmla="*/ 40 w 80"/>
              <a:gd name="T39" fmla="*/ 46 h 84"/>
              <a:gd name="T40" fmla="*/ 49 w 80"/>
              <a:gd name="T41" fmla="*/ 32 h 84"/>
              <a:gd name="T42" fmla="*/ 68 w 80"/>
              <a:gd name="T43" fmla="*/ 0 h 84"/>
              <a:gd name="T44" fmla="*/ 80 w 80"/>
              <a:gd name="T45"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0" h="84">
                <a:moveTo>
                  <a:pt x="80" y="0"/>
                </a:moveTo>
                <a:cubicBezTo>
                  <a:pt x="80" y="84"/>
                  <a:pt x="80" y="84"/>
                  <a:pt x="80" y="84"/>
                </a:cubicBezTo>
                <a:cubicBezTo>
                  <a:pt x="67" y="84"/>
                  <a:pt x="67" y="84"/>
                  <a:pt x="67" y="84"/>
                </a:cubicBezTo>
                <a:cubicBezTo>
                  <a:pt x="67" y="52"/>
                  <a:pt x="67" y="52"/>
                  <a:pt x="67" y="52"/>
                </a:cubicBezTo>
                <a:cubicBezTo>
                  <a:pt x="67" y="36"/>
                  <a:pt x="68" y="22"/>
                  <a:pt x="68" y="22"/>
                </a:cubicBezTo>
                <a:cubicBezTo>
                  <a:pt x="68" y="22"/>
                  <a:pt x="68" y="22"/>
                  <a:pt x="68" y="22"/>
                </a:cubicBezTo>
                <a:cubicBezTo>
                  <a:pt x="67" y="22"/>
                  <a:pt x="62" y="31"/>
                  <a:pt x="60" y="35"/>
                </a:cubicBezTo>
                <a:cubicBezTo>
                  <a:pt x="44" y="63"/>
                  <a:pt x="44" y="63"/>
                  <a:pt x="44" y="63"/>
                </a:cubicBezTo>
                <a:cubicBezTo>
                  <a:pt x="37" y="63"/>
                  <a:pt x="37" y="63"/>
                  <a:pt x="37" y="63"/>
                </a:cubicBezTo>
                <a:cubicBezTo>
                  <a:pt x="20" y="35"/>
                  <a:pt x="20" y="35"/>
                  <a:pt x="20" y="35"/>
                </a:cubicBezTo>
                <a:cubicBezTo>
                  <a:pt x="18" y="31"/>
                  <a:pt x="13" y="22"/>
                  <a:pt x="13" y="22"/>
                </a:cubicBezTo>
                <a:cubicBezTo>
                  <a:pt x="13" y="22"/>
                  <a:pt x="13" y="22"/>
                  <a:pt x="13" y="22"/>
                </a:cubicBezTo>
                <a:cubicBezTo>
                  <a:pt x="13" y="22"/>
                  <a:pt x="13" y="36"/>
                  <a:pt x="13" y="52"/>
                </a:cubicBezTo>
                <a:cubicBezTo>
                  <a:pt x="13" y="84"/>
                  <a:pt x="13" y="84"/>
                  <a:pt x="13" y="84"/>
                </a:cubicBezTo>
                <a:cubicBezTo>
                  <a:pt x="0" y="84"/>
                  <a:pt x="0" y="84"/>
                  <a:pt x="0" y="84"/>
                </a:cubicBezTo>
                <a:cubicBezTo>
                  <a:pt x="0" y="0"/>
                  <a:pt x="0" y="0"/>
                  <a:pt x="0" y="0"/>
                </a:cubicBezTo>
                <a:cubicBezTo>
                  <a:pt x="13" y="0"/>
                  <a:pt x="13" y="0"/>
                  <a:pt x="13" y="0"/>
                </a:cubicBezTo>
                <a:cubicBezTo>
                  <a:pt x="32" y="32"/>
                  <a:pt x="32" y="32"/>
                  <a:pt x="32" y="32"/>
                </a:cubicBezTo>
                <a:cubicBezTo>
                  <a:pt x="39" y="43"/>
                  <a:pt x="40" y="46"/>
                  <a:pt x="40" y="46"/>
                </a:cubicBezTo>
                <a:cubicBezTo>
                  <a:pt x="40" y="46"/>
                  <a:pt x="40" y="46"/>
                  <a:pt x="40" y="46"/>
                </a:cubicBezTo>
                <a:cubicBezTo>
                  <a:pt x="40" y="46"/>
                  <a:pt x="42" y="43"/>
                  <a:pt x="49" y="32"/>
                </a:cubicBezTo>
                <a:cubicBezTo>
                  <a:pt x="68" y="0"/>
                  <a:pt x="68" y="0"/>
                  <a:pt x="68" y="0"/>
                </a:cubicBezTo>
                <a:lnTo>
                  <a:pt x="8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111" name="TextBox 110"/>
          <p:cNvSpPr txBox="1"/>
          <p:nvPr userDrawn="1"/>
        </p:nvSpPr>
        <p:spPr>
          <a:xfrm>
            <a:off x="3544705" y="4120536"/>
            <a:ext cx="4288482" cy="241285"/>
          </a:xfrm>
          <a:prstGeom prst="rect">
            <a:avLst/>
          </a:prstGeom>
          <a:noFill/>
        </p:spPr>
        <p:txBody>
          <a:bodyPr wrap="none" lIns="0" tIns="0" rIns="0" bIns="0" rtlCol="0" anchor="ctr" anchorCtr="0">
            <a:spAutoFit/>
          </a:bodyPr>
          <a:lstStyle/>
          <a:p>
            <a:pPr marL="0" marR="0" lvl="0" indent="0" algn="l" defTabSz="1024103" rtl="0" eaLnBrk="1" fontAlgn="auto" latinLnBrk="0" hangingPunct="1">
              <a:lnSpc>
                <a:spcPct val="100000"/>
              </a:lnSpc>
              <a:spcBef>
                <a:spcPts val="0"/>
              </a:spcBef>
              <a:spcAft>
                <a:spcPts val="0"/>
              </a:spcAft>
              <a:buClrTx/>
              <a:buSzTx/>
              <a:buFontTx/>
              <a:buNone/>
              <a:tabLst/>
              <a:defRPr/>
            </a:pPr>
            <a:r>
              <a:rPr kumimoji="0" lang="en-US" sz="1568" b="1" i="0" u="none" strike="noStrike" kern="1200" cap="none" spc="0" normalizeH="0" baseline="0" noProof="0" dirty="0">
                <a:ln>
                  <a:noFill/>
                </a:ln>
                <a:solidFill>
                  <a:prstClr val="white"/>
                </a:solidFill>
                <a:effectLst/>
                <a:uLnTx/>
                <a:uFillTx/>
                <a:latin typeface="Calibri"/>
                <a:ea typeface="+mn-ea"/>
                <a:cs typeface="+mn-cs"/>
              </a:rPr>
              <a:t>$6.8 </a:t>
            </a:r>
            <a:r>
              <a:rPr kumimoji="0" lang="en-US" sz="1568" b="0" i="0" u="none" strike="noStrike" kern="1200" cap="none" spc="0" normalizeH="0" baseline="0" noProof="0" dirty="0">
                <a:ln>
                  <a:noFill/>
                </a:ln>
                <a:solidFill>
                  <a:prstClr val="white"/>
                </a:solidFill>
                <a:effectLst/>
                <a:uLnTx/>
                <a:uFillTx/>
                <a:latin typeface="Calibri"/>
                <a:ea typeface="+mn-ea"/>
                <a:cs typeface="+mn-cs"/>
              </a:rPr>
              <a:t>BILLION | </a:t>
            </a:r>
            <a:r>
              <a:rPr kumimoji="0" lang="en-US" sz="1568" b="1" i="0" u="none" strike="noStrike" kern="1200" cap="none" spc="0" normalizeH="0" baseline="0" noProof="0" dirty="0">
                <a:ln>
                  <a:noFill/>
                </a:ln>
                <a:solidFill>
                  <a:prstClr val="white"/>
                </a:solidFill>
                <a:effectLst/>
                <a:uLnTx/>
                <a:uFillTx/>
                <a:latin typeface="Calibri"/>
                <a:ea typeface="+mn-ea"/>
                <a:cs typeface="+mn-cs"/>
              </a:rPr>
              <a:t>109,000</a:t>
            </a:r>
            <a:r>
              <a:rPr kumimoji="0" lang="en-US" sz="1568" b="0" i="0" u="none" strike="noStrike" kern="1200" cap="none" spc="0" normalizeH="0" baseline="0" noProof="0" dirty="0">
                <a:ln>
                  <a:noFill/>
                </a:ln>
                <a:solidFill>
                  <a:prstClr val="white"/>
                </a:solidFill>
                <a:effectLst/>
                <a:uLnTx/>
                <a:uFillTx/>
                <a:latin typeface="Calibri"/>
                <a:ea typeface="+mn-ea"/>
                <a:cs typeface="+mn-cs"/>
              </a:rPr>
              <a:t> EMPLOYEES | </a:t>
            </a:r>
            <a:r>
              <a:rPr kumimoji="0" lang="en-US" sz="1568" b="1" i="0" u="none" strike="noStrike" kern="1200" cap="none" spc="0" normalizeH="0" baseline="0" noProof="0" dirty="0">
                <a:ln>
                  <a:noFill/>
                </a:ln>
                <a:solidFill>
                  <a:prstClr val="white"/>
                </a:solidFill>
                <a:effectLst/>
                <a:uLnTx/>
                <a:uFillTx/>
                <a:latin typeface="Calibri"/>
                <a:ea typeface="+mn-ea"/>
                <a:cs typeface="+mn-cs"/>
              </a:rPr>
              <a:t>31</a:t>
            </a:r>
            <a:r>
              <a:rPr kumimoji="0" lang="en-US" sz="1568" b="0" i="0" u="none" strike="noStrike" kern="1200" cap="none" spc="0" normalizeH="0" baseline="0" noProof="0" dirty="0">
                <a:ln>
                  <a:noFill/>
                </a:ln>
                <a:solidFill>
                  <a:prstClr val="white"/>
                </a:solidFill>
                <a:effectLst/>
                <a:uLnTx/>
                <a:uFillTx/>
                <a:latin typeface="Calibri"/>
                <a:ea typeface="+mn-ea"/>
                <a:cs typeface="+mn-cs"/>
              </a:rPr>
              <a:t> COUNTRIES</a:t>
            </a:r>
          </a:p>
        </p:txBody>
      </p:sp>
    </p:spTree>
    <p:extLst>
      <p:ext uri="{BB962C8B-B14F-4D97-AF65-F5344CB8AC3E}">
        <p14:creationId xmlns:p14="http://schemas.microsoft.com/office/powerpoint/2010/main" val="156511149"/>
      </p:ext>
    </p:extLst>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blank" preserve="1">
  <p:cSld name="3_Blank">
    <p:bg>
      <p:bgPr>
        <a:solidFill>
          <a:schemeClr val="accent1"/>
        </a:solidFill>
        <a:effectLst/>
      </p:bgPr>
    </p:bg>
    <p:spTree>
      <p:nvGrpSpPr>
        <p:cNvPr id="1" name=""/>
        <p:cNvGrpSpPr/>
        <p:nvPr/>
      </p:nvGrpSpPr>
      <p:grpSpPr>
        <a:xfrm>
          <a:off x="0" y="0"/>
          <a:ext cx="0" cy="0"/>
          <a:chOff x="0" y="0"/>
          <a:chExt cx="0" cy="0"/>
        </a:xfrm>
      </p:grpSpPr>
      <p:grpSp>
        <p:nvGrpSpPr>
          <p:cNvPr id="49" name="Group 13"/>
          <p:cNvGrpSpPr>
            <a:grpSpLocks/>
          </p:cNvGrpSpPr>
          <p:nvPr userDrawn="1"/>
        </p:nvGrpSpPr>
        <p:grpSpPr bwMode="auto">
          <a:xfrm>
            <a:off x="5022443" y="5859675"/>
            <a:ext cx="2147116" cy="438641"/>
            <a:chOff x="3533775" y="5853113"/>
            <a:chExt cx="2144713" cy="438150"/>
          </a:xfrm>
        </p:grpSpPr>
        <p:sp>
          <p:nvSpPr>
            <p:cNvPr id="50" name="Freeform 74"/>
            <p:cNvSpPr>
              <a:spLocks/>
            </p:cNvSpPr>
            <p:nvPr userDrawn="1"/>
          </p:nvSpPr>
          <p:spPr bwMode="auto">
            <a:xfrm>
              <a:off x="4043363" y="5999163"/>
              <a:ext cx="187325" cy="149225"/>
            </a:xfrm>
            <a:custGeom>
              <a:avLst/>
              <a:gdLst>
                <a:gd name="T0" fmla="*/ 587910146 w 60"/>
                <a:gd name="T1" fmla="*/ 0 h 47"/>
                <a:gd name="T2" fmla="*/ 450732049 w 60"/>
                <a:gd name="T3" fmla="*/ 470671525 h 47"/>
                <a:gd name="T4" fmla="*/ 382143000 w 60"/>
                <a:gd name="T5" fmla="*/ 470671525 h 47"/>
                <a:gd name="T6" fmla="*/ 313550829 w 60"/>
                <a:gd name="T7" fmla="*/ 230327200 h 47"/>
                <a:gd name="T8" fmla="*/ 293956634 w 60"/>
                <a:gd name="T9" fmla="*/ 140198475 h 47"/>
                <a:gd name="T10" fmla="*/ 293956634 w 60"/>
                <a:gd name="T11" fmla="*/ 140198475 h 47"/>
                <a:gd name="T12" fmla="*/ 274359317 w 60"/>
                <a:gd name="T13" fmla="*/ 230327200 h 47"/>
                <a:gd name="T14" fmla="*/ 205767146 w 60"/>
                <a:gd name="T15" fmla="*/ 470671525 h 47"/>
                <a:gd name="T16" fmla="*/ 137178098 w 60"/>
                <a:gd name="T17" fmla="*/ 470671525 h 47"/>
                <a:gd name="T18" fmla="*/ 0 w 60"/>
                <a:gd name="T19" fmla="*/ 0 h 47"/>
                <a:gd name="T20" fmla="*/ 78389268 w 60"/>
                <a:gd name="T21" fmla="*/ 0 h 47"/>
                <a:gd name="T22" fmla="*/ 156775415 w 60"/>
                <a:gd name="T23" fmla="*/ 280400125 h 47"/>
                <a:gd name="T24" fmla="*/ 166575634 w 60"/>
                <a:gd name="T25" fmla="*/ 360514900 h 47"/>
                <a:gd name="T26" fmla="*/ 166575634 w 60"/>
                <a:gd name="T27" fmla="*/ 360514900 h 47"/>
                <a:gd name="T28" fmla="*/ 186172951 w 60"/>
                <a:gd name="T29" fmla="*/ 280400125 h 47"/>
                <a:gd name="T30" fmla="*/ 264559098 w 60"/>
                <a:gd name="T31" fmla="*/ 50072925 h 47"/>
                <a:gd name="T32" fmla="*/ 323351049 w 60"/>
                <a:gd name="T33" fmla="*/ 50072925 h 47"/>
                <a:gd name="T34" fmla="*/ 391940098 w 60"/>
                <a:gd name="T35" fmla="*/ 280400125 h 47"/>
                <a:gd name="T36" fmla="*/ 411537415 w 60"/>
                <a:gd name="T37" fmla="*/ 360514900 h 47"/>
                <a:gd name="T38" fmla="*/ 411537415 w 60"/>
                <a:gd name="T39" fmla="*/ 360514900 h 47"/>
                <a:gd name="T40" fmla="*/ 431134732 w 60"/>
                <a:gd name="T41" fmla="*/ 280400125 h 47"/>
                <a:gd name="T42" fmla="*/ 509520878 w 60"/>
                <a:gd name="T43" fmla="*/ 0 h 47"/>
                <a:gd name="T44" fmla="*/ 587910146 w 60"/>
                <a:gd name="T45" fmla="*/ 0 h 4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60" h="47">
                  <a:moveTo>
                    <a:pt x="60" y="0"/>
                  </a:moveTo>
                  <a:cubicBezTo>
                    <a:pt x="46" y="47"/>
                    <a:pt x="46" y="47"/>
                    <a:pt x="46" y="47"/>
                  </a:cubicBezTo>
                  <a:cubicBezTo>
                    <a:pt x="39" y="47"/>
                    <a:pt x="39" y="47"/>
                    <a:pt x="39" y="47"/>
                  </a:cubicBezTo>
                  <a:cubicBezTo>
                    <a:pt x="32" y="23"/>
                    <a:pt x="32" y="23"/>
                    <a:pt x="32" y="23"/>
                  </a:cubicBezTo>
                  <a:cubicBezTo>
                    <a:pt x="30" y="17"/>
                    <a:pt x="30" y="14"/>
                    <a:pt x="30" y="14"/>
                  </a:cubicBezTo>
                  <a:cubicBezTo>
                    <a:pt x="30" y="14"/>
                    <a:pt x="30" y="14"/>
                    <a:pt x="30" y="14"/>
                  </a:cubicBezTo>
                  <a:cubicBezTo>
                    <a:pt x="30" y="14"/>
                    <a:pt x="29" y="17"/>
                    <a:pt x="28" y="23"/>
                  </a:cubicBezTo>
                  <a:cubicBezTo>
                    <a:pt x="21" y="47"/>
                    <a:pt x="21" y="47"/>
                    <a:pt x="21" y="47"/>
                  </a:cubicBezTo>
                  <a:cubicBezTo>
                    <a:pt x="14" y="47"/>
                    <a:pt x="14" y="47"/>
                    <a:pt x="14" y="47"/>
                  </a:cubicBezTo>
                  <a:cubicBezTo>
                    <a:pt x="0" y="0"/>
                    <a:pt x="0" y="0"/>
                    <a:pt x="0" y="0"/>
                  </a:cubicBezTo>
                  <a:cubicBezTo>
                    <a:pt x="8" y="0"/>
                    <a:pt x="8" y="0"/>
                    <a:pt x="8" y="0"/>
                  </a:cubicBezTo>
                  <a:cubicBezTo>
                    <a:pt x="16" y="28"/>
                    <a:pt x="16" y="28"/>
                    <a:pt x="16" y="28"/>
                  </a:cubicBezTo>
                  <a:cubicBezTo>
                    <a:pt x="17" y="32"/>
                    <a:pt x="17" y="36"/>
                    <a:pt x="17" y="36"/>
                  </a:cubicBezTo>
                  <a:cubicBezTo>
                    <a:pt x="17" y="36"/>
                    <a:pt x="17" y="36"/>
                    <a:pt x="17" y="36"/>
                  </a:cubicBezTo>
                  <a:cubicBezTo>
                    <a:pt x="17" y="36"/>
                    <a:pt x="18" y="32"/>
                    <a:pt x="19" y="28"/>
                  </a:cubicBezTo>
                  <a:cubicBezTo>
                    <a:pt x="27" y="5"/>
                    <a:pt x="27" y="5"/>
                    <a:pt x="27" y="5"/>
                  </a:cubicBezTo>
                  <a:cubicBezTo>
                    <a:pt x="33" y="5"/>
                    <a:pt x="33" y="5"/>
                    <a:pt x="33" y="5"/>
                  </a:cubicBezTo>
                  <a:cubicBezTo>
                    <a:pt x="40" y="28"/>
                    <a:pt x="40" y="28"/>
                    <a:pt x="40" y="28"/>
                  </a:cubicBezTo>
                  <a:cubicBezTo>
                    <a:pt x="42" y="32"/>
                    <a:pt x="42" y="36"/>
                    <a:pt x="42" y="36"/>
                  </a:cubicBezTo>
                  <a:cubicBezTo>
                    <a:pt x="42" y="36"/>
                    <a:pt x="42" y="36"/>
                    <a:pt x="42" y="36"/>
                  </a:cubicBezTo>
                  <a:cubicBezTo>
                    <a:pt x="42" y="36"/>
                    <a:pt x="43" y="32"/>
                    <a:pt x="44" y="28"/>
                  </a:cubicBezTo>
                  <a:cubicBezTo>
                    <a:pt x="52" y="0"/>
                    <a:pt x="52" y="0"/>
                    <a:pt x="52" y="0"/>
                  </a:cubicBezTo>
                  <a:lnTo>
                    <a:pt x="6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51" name="Freeform 75"/>
            <p:cNvSpPr>
              <a:spLocks noEditPoints="1"/>
            </p:cNvSpPr>
            <p:nvPr userDrawn="1"/>
          </p:nvSpPr>
          <p:spPr bwMode="auto">
            <a:xfrm>
              <a:off x="4219575" y="5999163"/>
              <a:ext cx="136525" cy="149225"/>
            </a:xfrm>
            <a:custGeom>
              <a:avLst/>
              <a:gdLst>
                <a:gd name="T0" fmla="*/ 321865625 w 43"/>
                <a:gd name="T1" fmla="*/ 360514900 h 47"/>
                <a:gd name="T2" fmla="*/ 120697625 w 43"/>
                <a:gd name="T3" fmla="*/ 360514900 h 47"/>
                <a:gd name="T4" fmla="*/ 80467200 w 43"/>
                <a:gd name="T5" fmla="*/ 470671525 h 47"/>
                <a:gd name="T6" fmla="*/ 0 w 43"/>
                <a:gd name="T7" fmla="*/ 470671525 h 47"/>
                <a:gd name="T8" fmla="*/ 181048025 w 43"/>
                <a:gd name="T9" fmla="*/ 0 h 47"/>
                <a:gd name="T10" fmla="*/ 251456825 w 43"/>
                <a:gd name="T11" fmla="*/ 0 h 47"/>
                <a:gd name="T12" fmla="*/ 432504850 w 43"/>
                <a:gd name="T13" fmla="*/ 470671525 h 47"/>
                <a:gd name="T14" fmla="*/ 352037650 w 43"/>
                <a:gd name="T15" fmla="*/ 470671525 h 47"/>
                <a:gd name="T16" fmla="*/ 321865625 w 43"/>
                <a:gd name="T17" fmla="*/ 360514900 h 47"/>
                <a:gd name="T18" fmla="*/ 291690425 w 43"/>
                <a:gd name="T19" fmla="*/ 290414075 h 47"/>
                <a:gd name="T20" fmla="*/ 241398425 w 43"/>
                <a:gd name="T21" fmla="*/ 140198475 h 47"/>
                <a:gd name="T22" fmla="*/ 221281625 w 43"/>
                <a:gd name="T23" fmla="*/ 80114775 h 47"/>
                <a:gd name="T24" fmla="*/ 221281625 w 43"/>
                <a:gd name="T25" fmla="*/ 80114775 h 47"/>
                <a:gd name="T26" fmla="*/ 201164825 w 43"/>
                <a:gd name="T27" fmla="*/ 140198475 h 47"/>
                <a:gd name="T28" fmla="*/ 140814425 w 43"/>
                <a:gd name="T29" fmla="*/ 290414075 h 47"/>
                <a:gd name="T30" fmla="*/ 291690425 w 43"/>
                <a:gd name="T31" fmla="*/ 290414075 h 4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43" h="47">
                  <a:moveTo>
                    <a:pt x="32" y="36"/>
                  </a:moveTo>
                  <a:cubicBezTo>
                    <a:pt x="12" y="36"/>
                    <a:pt x="12" y="36"/>
                    <a:pt x="12" y="36"/>
                  </a:cubicBezTo>
                  <a:cubicBezTo>
                    <a:pt x="8" y="47"/>
                    <a:pt x="8" y="47"/>
                    <a:pt x="8" y="47"/>
                  </a:cubicBezTo>
                  <a:cubicBezTo>
                    <a:pt x="0" y="47"/>
                    <a:pt x="0" y="47"/>
                    <a:pt x="0" y="47"/>
                  </a:cubicBezTo>
                  <a:cubicBezTo>
                    <a:pt x="18" y="0"/>
                    <a:pt x="18" y="0"/>
                    <a:pt x="18" y="0"/>
                  </a:cubicBezTo>
                  <a:cubicBezTo>
                    <a:pt x="25" y="0"/>
                    <a:pt x="25" y="0"/>
                    <a:pt x="25" y="0"/>
                  </a:cubicBezTo>
                  <a:cubicBezTo>
                    <a:pt x="43" y="47"/>
                    <a:pt x="43" y="47"/>
                    <a:pt x="43" y="47"/>
                  </a:cubicBezTo>
                  <a:cubicBezTo>
                    <a:pt x="35" y="47"/>
                    <a:pt x="35" y="47"/>
                    <a:pt x="35" y="47"/>
                  </a:cubicBezTo>
                  <a:lnTo>
                    <a:pt x="32" y="36"/>
                  </a:lnTo>
                  <a:close/>
                  <a:moveTo>
                    <a:pt x="29" y="29"/>
                  </a:moveTo>
                  <a:cubicBezTo>
                    <a:pt x="24" y="14"/>
                    <a:pt x="24" y="14"/>
                    <a:pt x="24" y="14"/>
                  </a:cubicBezTo>
                  <a:cubicBezTo>
                    <a:pt x="23" y="11"/>
                    <a:pt x="22" y="8"/>
                    <a:pt x="22" y="8"/>
                  </a:cubicBezTo>
                  <a:cubicBezTo>
                    <a:pt x="22" y="8"/>
                    <a:pt x="22" y="8"/>
                    <a:pt x="22" y="8"/>
                  </a:cubicBezTo>
                  <a:cubicBezTo>
                    <a:pt x="22" y="8"/>
                    <a:pt x="21" y="11"/>
                    <a:pt x="20" y="14"/>
                  </a:cubicBezTo>
                  <a:cubicBezTo>
                    <a:pt x="14" y="29"/>
                    <a:pt x="14" y="29"/>
                    <a:pt x="14" y="29"/>
                  </a:cubicBezTo>
                  <a:lnTo>
                    <a:pt x="29" y="2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52" name="Freeform 76"/>
            <p:cNvSpPr>
              <a:spLocks/>
            </p:cNvSpPr>
            <p:nvPr userDrawn="1"/>
          </p:nvSpPr>
          <p:spPr bwMode="auto">
            <a:xfrm>
              <a:off x="4346575" y="5999163"/>
              <a:ext cx="109538" cy="149225"/>
            </a:xfrm>
            <a:custGeom>
              <a:avLst/>
              <a:gdLst>
                <a:gd name="T0" fmla="*/ 146289335 w 82"/>
                <a:gd name="T1" fmla="*/ 0 h 111"/>
                <a:gd name="T2" fmla="*/ 146289335 w 82"/>
                <a:gd name="T3" fmla="*/ 25135674 h 111"/>
                <a:gd name="T4" fmla="*/ 87416667 w 82"/>
                <a:gd name="T5" fmla="*/ 25135674 h 111"/>
                <a:gd name="T6" fmla="*/ 87416667 w 82"/>
                <a:gd name="T7" fmla="*/ 199293348 h 111"/>
                <a:gd name="T8" fmla="*/ 58872668 w 82"/>
                <a:gd name="T9" fmla="*/ 199293348 h 111"/>
                <a:gd name="T10" fmla="*/ 58872668 w 82"/>
                <a:gd name="T11" fmla="*/ 25135674 h 111"/>
                <a:gd name="T12" fmla="*/ 0 w 82"/>
                <a:gd name="T13" fmla="*/ 25135674 h 111"/>
                <a:gd name="T14" fmla="*/ 0 w 82"/>
                <a:gd name="T15" fmla="*/ 0 h 111"/>
                <a:gd name="T16" fmla="*/ 146289335 w 82"/>
                <a:gd name="T17" fmla="*/ 0 h 11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82" h="111">
                  <a:moveTo>
                    <a:pt x="82" y="0"/>
                  </a:moveTo>
                  <a:lnTo>
                    <a:pt x="82" y="14"/>
                  </a:lnTo>
                  <a:lnTo>
                    <a:pt x="49" y="14"/>
                  </a:lnTo>
                  <a:lnTo>
                    <a:pt x="49" y="111"/>
                  </a:lnTo>
                  <a:lnTo>
                    <a:pt x="33" y="111"/>
                  </a:lnTo>
                  <a:lnTo>
                    <a:pt x="33" y="14"/>
                  </a:lnTo>
                  <a:lnTo>
                    <a:pt x="0" y="14"/>
                  </a:lnTo>
                  <a:lnTo>
                    <a:pt x="0" y="0"/>
                  </a:lnTo>
                  <a:lnTo>
                    <a:pt x="8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53" name="Freeform 77"/>
            <p:cNvSpPr>
              <a:spLocks/>
            </p:cNvSpPr>
            <p:nvPr userDrawn="1"/>
          </p:nvSpPr>
          <p:spPr bwMode="auto">
            <a:xfrm>
              <a:off x="4462463" y="5995988"/>
              <a:ext cx="131762" cy="153987"/>
            </a:xfrm>
            <a:custGeom>
              <a:avLst/>
              <a:gdLst>
                <a:gd name="T0" fmla="*/ 335776634 w 42"/>
                <a:gd name="T1" fmla="*/ 139100542 h 49"/>
                <a:gd name="T2" fmla="*/ 217266126 w 42"/>
                <a:gd name="T3" fmla="*/ 69548700 h 49"/>
                <a:gd name="T4" fmla="*/ 79007005 w 42"/>
                <a:gd name="T5" fmla="*/ 238456726 h 49"/>
                <a:gd name="T6" fmla="*/ 217266126 w 42"/>
                <a:gd name="T7" fmla="*/ 407364752 h 49"/>
                <a:gd name="T8" fmla="*/ 345652509 w 42"/>
                <a:gd name="T9" fmla="*/ 327879177 h 49"/>
                <a:gd name="T10" fmla="*/ 414783639 w 42"/>
                <a:gd name="T11" fmla="*/ 347749785 h 49"/>
                <a:gd name="T12" fmla="*/ 217266126 w 42"/>
                <a:gd name="T13" fmla="*/ 486850327 h 49"/>
                <a:gd name="T14" fmla="*/ 0 w 42"/>
                <a:gd name="T15" fmla="*/ 238456726 h 49"/>
                <a:gd name="T16" fmla="*/ 217266126 w 42"/>
                <a:gd name="T17" fmla="*/ 0 h 49"/>
                <a:gd name="T18" fmla="*/ 404907763 w 42"/>
                <a:gd name="T19" fmla="*/ 119229934 h 49"/>
                <a:gd name="T20" fmla="*/ 335776634 w 42"/>
                <a:gd name="T21" fmla="*/ 139100542 h 4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42" h="49">
                  <a:moveTo>
                    <a:pt x="34" y="14"/>
                  </a:moveTo>
                  <a:cubicBezTo>
                    <a:pt x="32" y="9"/>
                    <a:pt x="27" y="7"/>
                    <a:pt x="22" y="7"/>
                  </a:cubicBezTo>
                  <a:cubicBezTo>
                    <a:pt x="14" y="7"/>
                    <a:pt x="8" y="13"/>
                    <a:pt x="8" y="24"/>
                  </a:cubicBezTo>
                  <a:cubicBezTo>
                    <a:pt x="8" y="35"/>
                    <a:pt x="14" y="41"/>
                    <a:pt x="22" y="41"/>
                  </a:cubicBezTo>
                  <a:cubicBezTo>
                    <a:pt x="28" y="41"/>
                    <a:pt x="33" y="38"/>
                    <a:pt x="35" y="33"/>
                  </a:cubicBezTo>
                  <a:cubicBezTo>
                    <a:pt x="42" y="35"/>
                    <a:pt x="42" y="35"/>
                    <a:pt x="42" y="35"/>
                  </a:cubicBezTo>
                  <a:cubicBezTo>
                    <a:pt x="39" y="43"/>
                    <a:pt x="31" y="49"/>
                    <a:pt x="22" y="49"/>
                  </a:cubicBezTo>
                  <a:cubicBezTo>
                    <a:pt x="10" y="49"/>
                    <a:pt x="0" y="39"/>
                    <a:pt x="0" y="24"/>
                  </a:cubicBezTo>
                  <a:cubicBezTo>
                    <a:pt x="0" y="9"/>
                    <a:pt x="10" y="0"/>
                    <a:pt x="22" y="0"/>
                  </a:cubicBezTo>
                  <a:cubicBezTo>
                    <a:pt x="31" y="0"/>
                    <a:pt x="38" y="4"/>
                    <a:pt x="41" y="12"/>
                  </a:cubicBezTo>
                  <a:lnTo>
                    <a:pt x="34" y="14"/>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54" name="Freeform 78"/>
            <p:cNvSpPr>
              <a:spLocks/>
            </p:cNvSpPr>
            <p:nvPr userDrawn="1"/>
          </p:nvSpPr>
          <p:spPr bwMode="auto">
            <a:xfrm>
              <a:off x="4618038" y="5999163"/>
              <a:ext cx="109537" cy="149225"/>
            </a:xfrm>
            <a:custGeom>
              <a:avLst/>
              <a:gdLst>
                <a:gd name="T0" fmla="*/ 146287999 w 82"/>
                <a:gd name="T1" fmla="*/ 0 h 111"/>
                <a:gd name="T2" fmla="*/ 146287999 w 82"/>
                <a:gd name="T3" fmla="*/ 199293348 h 111"/>
                <a:gd name="T4" fmla="*/ 114176293 w 82"/>
                <a:gd name="T5" fmla="*/ 199293348 h 111"/>
                <a:gd name="T6" fmla="*/ 114176293 w 82"/>
                <a:gd name="T7" fmla="*/ 109521739 h 111"/>
                <a:gd name="T8" fmla="*/ 28543739 w 82"/>
                <a:gd name="T9" fmla="*/ 109521739 h 111"/>
                <a:gd name="T10" fmla="*/ 28543739 w 82"/>
                <a:gd name="T11" fmla="*/ 199293348 h 111"/>
                <a:gd name="T12" fmla="*/ 0 w 82"/>
                <a:gd name="T13" fmla="*/ 199293348 h 111"/>
                <a:gd name="T14" fmla="*/ 0 w 82"/>
                <a:gd name="T15" fmla="*/ 0 h 111"/>
                <a:gd name="T16" fmla="*/ 28543739 w 82"/>
                <a:gd name="T17" fmla="*/ 0 h 111"/>
                <a:gd name="T18" fmla="*/ 28543739 w 82"/>
                <a:gd name="T19" fmla="*/ 80795255 h 111"/>
                <a:gd name="T20" fmla="*/ 114176293 w 82"/>
                <a:gd name="T21" fmla="*/ 80795255 h 111"/>
                <a:gd name="T22" fmla="*/ 114176293 w 82"/>
                <a:gd name="T23" fmla="*/ 0 h 111"/>
                <a:gd name="T24" fmla="*/ 146287999 w 82"/>
                <a:gd name="T25" fmla="*/ 0 h 11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2" h="111">
                  <a:moveTo>
                    <a:pt x="82" y="0"/>
                  </a:moveTo>
                  <a:lnTo>
                    <a:pt x="82" y="111"/>
                  </a:lnTo>
                  <a:lnTo>
                    <a:pt x="64" y="111"/>
                  </a:lnTo>
                  <a:lnTo>
                    <a:pt x="64" y="61"/>
                  </a:lnTo>
                  <a:lnTo>
                    <a:pt x="16" y="61"/>
                  </a:lnTo>
                  <a:lnTo>
                    <a:pt x="16" y="111"/>
                  </a:lnTo>
                  <a:lnTo>
                    <a:pt x="0" y="111"/>
                  </a:lnTo>
                  <a:lnTo>
                    <a:pt x="0" y="0"/>
                  </a:lnTo>
                  <a:lnTo>
                    <a:pt x="16" y="0"/>
                  </a:lnTo>
                  <a:lnTo>
                    <a:pt x="16" y="45"/>
                  </a:lnTo>
                  <a:lnTo>
                    <a:pt x="64" y="45"/>
                  </a:lnTo>
                  <a:lnTo>
                    <a:pt x="64" y="0"/>
                  </a:lnTo>
                  <a:lnTo>
                    <a:pt x="8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55" name="Freeform 79"/>
            <p:cNvSpPr>
              <a:spLocks/>
            </p:cNvSpPr>
            <p:nvPr userDrawn="1"/>
          </p:nvSpPr>
          <p:spPr bwMode="auto">
            <a:xfrm>
              <a:off x="4795838" y="5999163"/>
              <a:ext cx="111125" cy="149225"/>
            </a:xfrm>
            <a:custGeom>
              <a:avLst/>
              <a:gdLst>
                <a:gd name="T0" fmla="*/ 148408107 w 83"/>
                <a:gd name="T1" fmla="*/ 0 h 111"/>
                <a:gd name="T2" fmla="*/ 148408107 w 83"/>
                <a:gd name="T3" fmla="*/ 25135674 h 111"/>
                <a:gd name="T4" fmla="*/ 89402071 w 83"/>
                <a:gd name="T5" fmla="*/ 25135674 h 111"/>
                <a:gd name="T6" fmla="*/ 89402071 w 83"/>
                <a:gd name="T7" fmla="*/ 199293348 h 111"/>
                <a:gd name="T8" fmla="*/ 59006036 w 83"/>
                <a:gd name="T9" fmla="*/ 199293348 h 111"/>
                <a:gd name="T10" fmla="*/ 59006036 w 83"/>
                <a:gd name="T11" fmla="*/ 25135674 h 111"/>
                <a:gd name="T12" fmla="*/ 0 w 83"/>
                <a:gd name="T13" fmla="*/ 25135674 h 111"/>
                <a:gd name="T14" fmla="*/ 0 w 83"/>
                <a:gd name="T15" fmla="*/ 0 h 111"/>
                <a:gd name="T16" fmla="*/ 148408107 w 83"/>
                <a:gd name="T17" fmla="*/ 0 h 11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83" h="111">
                  <a:moveTo>
                    <a:pt x="83" y="0"/>
                  </a:moveTo>
                  <a:lnTo>
                    <a:pt x="83" y="14"/>
                  </a:lnTo>
                  <a:lnTo>
                    <a:pt x="50" y="14"/>
                  </a:lnTo>
                  <a:lnTo>
                    <a:pt x="50" y="111"/>
                  </a:lnTo>
                  <a:lnTo>
                    <a:pt x="33" y="111"/>
                  </a:lnTo>
                  <a:lnTo>
                    <a:pt x="33" y="14"/>
                  </a:lnTo>
                  <a:lnTo>
                    <a:pt x="0" y="14"/>
                  </a:lnTo>
                  <a:lnTo>
                    <a:pt x="0" y="0"/>
                  </a:lnTo>
                  <a:lnTo>
                    <a:pt x="8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56" name="Freeform 80"/>
            <p:cNvSpPr>
              <a:spLocks/>
            </p:cNvSpPr>
            <p:nvPr userDrawn="1"/>
          </p:nvSpPr>
          <p:spPr bwMode="auto">
            <a:xfrm>
              <a:off x="4929188" y="5999163"/>
              <a:ext cx="109537" cy="149225"/>
            </a:xfrm>
            <a:custGeom>
              <a:avLst/>
              <a:gdLst>
                <a:gd name="T0" fmla="*/ 146287999 w 82"/>
                <a:gd name="T1" fmla="*/ 0 h 111"/>
                <a:gd name="T2" fmla="*/ 146287999 w 82"/>
                <a:gd name="T3" fmla="*/ 199293348 h 111"/>
                <a:gd name="T4" fmla="*/ 112391641 w 82"/>
                <a:gd name="T5" fmla="*/ 199293348 h 111"/>
                <a:gd name="T6" fmla="*/ 112391641 w 82"/>
                <a:gd name="T7" fmla="*/ 109521739 h 111"/>
                <a:gd name="T8" fmla="*/ 28543739 w 82"/>
                <a:gd name="T9" fmla="*/ 109521739 h 111"/>
                <a:gd name="T10" fmla="*/ 28543739 w 82"/>
                <a:gd name="T11" fmla="*/ 199293348 h 111"/>
                <a:gd name="T12" fmla="*/ 0 w 82"/>
                <a:gd name="T13" fmla="*/ 199293348 h 111"/>
                <a:gd name="T14" fmla="*/ 0 w 82"/>
                <a:gd name="T15" fmla="*/ 0 h 111"/>
                <a:gd name="T16" fmla="*/ 28543739 w 82"/>
                <a:gd name="T17" fmla="*/ 0 h 111"/>
                <a:gd name="T18" fmla="*/ 28543739 w 82"/>
                <a:gd name="T19" fmla="*/ 80795255 h 111"/>
                <a:gd name="T20" fmla="*/ 112391641 w 82"/>
                <a:gd name="T21" fmla="*/ 80795255 h 111"/>
                <a:gd name="T22" fmla="*/ 112391641 w 82"/>
                <a:gd name="T23" fmla="*/ 0 h 111"/>
                <a:gd name="T24" fmla="*/ 146287999 w 82"/>
                <a:gd name="T25" fmla="*/ 0 h 11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2" h="111">
                  <a:moveTo>
                    <a:pt x="82" y="0"/>
                  </a:moveTo>
                  <a:lnTo>
                    <a:pt x="82" y="111"/>
                  </a:lnTo>
                  <a:lnTo>
                    <a:pt x="63" y="111"/>
                  </a:lnTo>
                  <a:lnTo>
                    <a:pt x="63" y="61"/>
                  </a:lnTo>
                  <a:lnTo>
                    <a:pt x="16" y="61"/>
                  </a:lnTo>
                  <a:lnTo>
                    <a:pt x="16" y="111"/>
                  </a:lnTo>
                  <a:lnTo>
                    <a:pt x="0" y="111"/>
                  </a:lnTo>
                  <a:lnTo>
                    <a:pt x="0" y="0"/>
                  </a:lnTo>
                  <a:lnTo>
                    <a:pt x="16" y="0"/>
                  </a:lnTo>
                  <a:lnTo>
                    <a:pt x="16" y="45"/>
                  </a:lnTo>
                  <a:lnTo>
                    <a:pt x="63" y="45"/>
                  </a:lnTo>
                  <a:lnTo>
                    <a:pt x="63" y="0"/>
                  </a:lnTo>
                  <a:lnTo>
                    <a:pt x="82"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57" name="Freeform 81"/>
            <p:cNvSpPr>
              <a:spLocks/>
            </p:cNvSpPr>
            <p:nvPr userDrawn="1"/>
          </p:nvSpPr>
          <p:spPr bwMode="auto">
            <a:xfrm>
              <a:off x="5073650" y="5999163"/>
              <a:ext cx="95250" cy="149225"/>
            </a:xfrm>
            <a:custGeom>
              <a:avLst/>
              <a:gdLst>
                <a:gd name="T0" fmla="*/ 127207046 w 71"/>
                <a:gd name="T1" fmla="*/ 168770786 h 111"/>
                <a:gd name="T2" fmla="*/ 127207046 w 71"/>
                <a:gd name="T3" fmla="*/ 199293348 h 111"/>
                <a:gd name="T4" fmla="*/ 0 w 71"/>
                <a:gd name="T5" fmla="*/ 199293348 h 111"/>
                <a:gd name="T6" fmla="*/ 0 w 71"/>
                <a:gd name="T7" fmla="*/ 0 h 111"/>
                <a:gd name="T8" fmla="*/ 123623768 w 71"/>
                <a:gd name="T9" fmla="*/ 0 h 111"/>
                <a:gd name="T10" fmla="*/ 123623768 w 71"/>
                <a:gd name="T11" fmla="*/ 25135674 h 111"/>
                <a:gd name="T12" fmla="*/ 30458535 w 71"/>
                <a:gd name="T13" fmla="*/ 25135674 h 111"/>
                <a:gd name="T14" fmla="*/ 30458535 w 71"/>
                <a:gd name="T15" fmla="*/ 80795255 h 111"/>
                <a:gd name="T16" fmla="*/ 102124099 w 71"/>
                <a:gd name="T17" fmla="*/ 80795255 h 111"/>
                <a:gd name="T18" fmla="*/ 102124099 w 71"/>
                <a:gd name="T19" fmla="*/ 105930929 h 111"/>
                <a:gd name="T20" fmla="*/ 30458535 w 71"/>
                <a:gd name="T21" fmla="*/ 105930929 h 111"/>
                <a:gd name="T22" fmla="*/ 30458535 w 71"/>
                <a:gd name="T23" fmla="*/ 168770786 h 111"/>
                <a:gd name="T24" fmla="*/ 127207046 w 71"/>
                <a:gd name="T25" fmla="*/ 168770786 h 11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1" h="111">
                  <a:moveTo>
                    <a:pt x="71" y="94"/>
                  </a:moveTo>
                  <a:lnTo>
                    <a:pt x="71" y="111"/>
                  </a:lnTo>
                  <a:lnTo>
                    <a:pt x="0" y="111"/>
                  </a:lnTo>
                  <a:lnTo>
                    <a:pt x="0" y="0"/>
                  </a:lnTo>
                  <a:lnTo>
                    <a:pt x="69" y="0"/>
                  </a:lnTo>
                  <a:lnTo>
                    <a:pt x="69" y="14"/>
                  </a:lnTo>
                  <a:lnTo>
                    <a:pt x="17" y="14"/>
                  </a:lnTo>
                  <a:lnTo>
                    <a:pt x="17" y="45"/>
                  </a:lnTo>
                  <a:lnTo>
                    <a:pt x="57" y="45"/>
                  </a:lnTo>
                  <a:lnTo>
                    <a:pt x="57" y="59"/>
                  </a:lnTo>
                  <a:lnTo>
                    <a:pt x="17" y="59"/>
                  </a:lnTo>
                  <a:lnTo>
                    <a:pt x="17" y="94"/>
                  </a:lnTo>
                  <a:lnTo>
                    <a:pt x="71" y="94"/>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58" name="Freeform 82"/>
            <p:cNvSpPr>
              <a:spLocks/>
            </p:cNvSpPr>
            <p:nvPr userDrawn="1"/>
          </p:nvSpPr>
          <p:spPr bwMode="auto">
            <a:xfrm>
              <a:off x="5245100" y="5999163"/>
              <a:ext cx="95250" cy="149225"/>
            </a:xfrm>
            <a:custGeom>
              <a:avLst/>
              <a:gdLst>
                <a:gd name="T0" fmla="*/ 37625092 w 71"/>
                <a:gd name="T1" fmla="*/ 34113373 h 111"/>
                <a:gd name="T2" fmla="*/ 37625092 w 71"/>
                <a:gd name="T3" fmla="*/ 84386065 h 111"/>
                <a:gd name="T4" fmla="*/ 109290655 w 71"/>
                <a:gd name="T5" fmla="*/ 84386065 h 111"/>
                <a:gd name="T6" fmla="*/ 109290655 w 71"/>
                <a:gd name="T7" fmla="*/ 118498094 h 111"/>
                <a:gd name="T8" fmla="*/ 37625092 w 71"/>
                <a:gd name="T9" fmla="*/ 118498094 h 111"/>
                <a:gd name="T10" fmla="*/ 37625092 w 71"/>
                <a:gd name="T11" fmla="*/ 199293348 h 111"/>
                <a:gd name="T12" fmla="*/ 0 w 71"/>
                <a:gd name="T13" fmla="*/ 199293348 h 111"/>
                <a:gd name="T14" fmla="*/ 0 w 71"/>
                <a:gd name="T15" fmla="*/ 0 h 111"/>
                <a:gd name="T16" fmla="*/ 127207046 w 71"/>
                <a:gd name="T17" fmla="*/ 0 h 111"/>
                <a:gd name="T18" fmla="*/ 127207046 w 71"/>
                <a:gd name="T19" fmla="*/ 34113373 h 111"/>
                <a:gd name="T20" fmla="*/ 37625092 w 71"/>
                <a:gd name="T21" fmla="*/ 34113373 h 11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71" h="111">
                  <a:moveTo>
                    <a:pt x="21" y="19"/>
                  </a:moveTo>
                  <a:lnTo>
                    <a:pt x="21" y="47"/>
                  </a:lnTo>
                  <a:lnTo>
                    <a:pt x="61" y="47"/>
                  </a:lnTo>
                  <a:lnTo>
                    <a:pt x="61" y="66"/>
                  </a:lnTo>
                  <a:lnTo>
                    <a:pt x="21" y="66"/>
                  </a:lnTo>
                  <a:lnTo>
                    <a:pt x="21" y="111"/>
                  </a:lnTo>
                  <a:lnTo>
                    <a:pt x="0" y="111"/>
                  </a:lnTo>
                  <a:lnTo>
                    <a:pt x="0" y="0"/>
                  </a:lnTo>
                  <a:lnTo>
                    <a:pt x="71" y="0"/>
                  </a:lnTo>
                  <a:lnTo>
                    <a:pt x="71" y="19"/>
                  </a:lnTo>
                  <a:lnTo>
                    <a:pt x="21" y="1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59" name="Rectangle 83"/>
            <p:cNvSpPr>
              <a:spLocks noChangeArrowheads="1"/>
            </p:cNvSpPr>
            <p:nvPr userDrawn="1"/>
          </p:nvSpPr>
          <p:spPr bwMode="auto">
            <a:xfrm>
              <a:off x="5365750" y="5999163"/>
              <a:ext cx="26988" cy="1492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FFFFFF"/>
                </a:solidFill>
                <a:effectLst/>
                <a:uLnTx/>
                <a:uFillTx/>
                <a:latin typeface="Arial" charset="0"/>
                <a:ea typeface="+mn-ea"/>
                <a:cs typeface="+mn-cs"/>
              </a:endParaRPr>
            </a:p>
          </p:txBody>
        </p:sp>
        <p:sp>
          <p:nvSpPr>
            <p:cNvPr id="60" name="Freeform 84"/>
            <p:cNvSpPr>
              <a:spLocks/>
            </p:cNvSpPr>
            <p:nvPr userDrawn="1"/>
          </p:nvSpPr>
          <p:spPr bwMode="auto">
            <a:xfrm>
              <a:off x="5426075" y="5999163"/>
              <a:ext cx="96838" cy="149225"/>
            </a:xfrm>
            <a:custGeom>
              <a:avLst/>
              <a:gdLst>
                <a:gd name="T0" fmla="*/ 129327812 w 73"/>
                <a:gd name="T1" fmla="*/ 159794432 h 111"/>
                <a:gd name="T2" fmla="*/ 129327812 w 73"/>
                <a:gd name="T3" fmla="*/ 199293348 h 111"/>
                <a:gd name="T4" fmla="*/ 0 w 73"/>
                <a:gd name="T5" fmla="*/ 199293348 h 111"/>
                <a:gd name="T6" fmla="*/ 0 w 73"/>
                <a:gd name="T7" fmla="*/ 0 h 111"/>
                <a:gd name="T8" fmla="*/ 37204364 w 73"/>
                <a:gd name="T9" fmla="*/ 0 h 111"/>
                <a:gd name="T10" fmla="*/ 37204364 w 73"/>
                <a:gd name="T11" fmla="*/ 159794432 h 111"/>
                <a:gd name="T12" fmla="*/ 129327812 w 73"/>
                <a:gd name="T13" fmla="*/ 159794432 h 11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3" h="111">
                  <a:moveTo>
                    <a:pt x="73" y="89"/>
                  </a:moveTo>
                  <a:lnTo>
                    <a:pt x="73" y="111"/>
                  </a:lnTo>
                  <a:lnTo>
                    <a:pt x="0" y="111"/>
                  </a:lnTo>
                  <a:lnTo>
                    <a:pt x="0" y="0"/>
                  </a:lnTo>
                  <a:lnTo>
                    <a:pt x="21" y="0"/>
                  </a:lnTo>
                  <a:lnTo>
                    <a:pt x="21" y="89"/>
                  </a:lnTo>
                  <a:lnTo>
                    <a:pt x="73" y="8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61" name="Freeform 85"/>
            <p:cNvSpPr>
              <a:spLocks/>
            </p:cNvSpPr>
            <p:nvPr userDrawn="1"/>
          </p:nvSpPr>
          <p:spPr bwMode="auto">
            <a:xfrm>
              <a:off x="5541963" y="5999163"/>
              <a:ext cx="136525" cy="149225"/>
            </a:xfrm>
            <a:custGeom>
              <a:avLst/>
              <a:gdLst>
                <a:gd name="T0" fmla="*/ 432504850 w 43"/>
                <a:gd name="T1" fmla="*/ 0 h 47"/>
                <a:gd name="T2" fmla="*/ 432504850 w 43"/>
                <a:gd name="T3" fmla="*/ 470671525 h 47"/>
                <a:gd name="T4" fmla="*/ 341979250 w 43"/>
                <a:gd name="T5" fmla="*/ 470671525 h 47"/>
                <a:gd name="T6" fmla="*/ 341979250 w 43"/>
                <a:gd name="T7" fmla="*/ 310441975 h 47"/>
                <a:gd name="T8" fmla="*/ 341979250 w 43"/>
                <a:gd name="T9" fmla="*/ 150215600 h 47"/>
                <a:gd name="T10" fmla="*/ 341979250 w 43"/>
                <a:gd name="T11" fmla="*/ 150215600 h 47"/>
                <a:gd name="T12" fmla="*/ 301748825 w 43"/>
                <a:gd name="T13" fmla="*/ 220313250 h 47"/>
                <a:gd name="T14" fmla="*/ 241398425 w 43"/>
                <a:gd name="T15" fmla="*/ 350500950 h 47"/>
                <a:gd name="T16" fmla="*/ 191106425 w 43"/>
                <a:gd name="T17" fmla="*/ 350500950 h 47"/>
                <a:gd name="T18" fmla="*/ 120697625 w 43"/>
                <a:gd name="T19" fmla="*/ 220313250 h 47"/>
                <a:gd name="T20" fmla="*/ 90525600 w 43"/>
                <a:gd name="T21" fmla="*/ 150215600 h 47"/>
                <a:gd name="T22" fmla="*/ 90525600 w 43"/>
                <a:gd name="T23" fmla="*/ 150215600 h 47"/>
                <a:gd name="T24" fmla="*/ 90525600 w 43"/>
                <a:gd name="T25" fmla="*/ 310441975 h 47"/>
                <a:gd name="T26" fmla="*/ 90525600 w 43"/>
                <a:gd name="T27" fmla="*/ 470671525 h 47"/>
                <a:gd name="T28" fmla="*/ 0 w 43"/>
                <a:gd name="T29" fmla="*/ 470671525 h 47"/>
                <a:gd name="T30" fmla="*/ 0 w 43"/>
                <a:gd name="T31" fmla="*/ 0 h 47"/>
                <a:gd name="T32" fmla="*/ 90525600 w 43"/>
                <a:gd name="T33" fmla="*/ 0 h 47"/>
                <a:gd name="T34" fmla="*/ 181048025 w 43"/>
                <a:gd name="T35" fmla="*/ 160229550 h 47"/>
                <a:gd name="T36" fmla="*/ 211223225 w 43"/>
                <a:gd name="T37" fmla="*/ 230327200 h 47"/>
                <a:gd name="T38" fmla="*/ 221281625 w 43"/>
                <a:gd name="T39" fmla="*/ 230327200 h 47"/>
                <a:gd name="T40" fmla="*/ 251456825 w 43"/>
                <a:gd name="T41" fmla="*/ 160229550 h 47"/>
                <a:gd name="T42" fmla="*/ 341979250 w 43"/>
                <a:gd name="T43" fmla="*/ 0 h 47"/>
                <a:gd name="T44" fmla="*/ 432504850 w 43"/>
                <a:gd name="T45" fmla="*/ 0 h 4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43" h="47">
                  <a:moveTo>
                    <a:pt x="43" y="0"/>
                  </a:moveTo>
                  <a:cubicBezTo>
                    <a:pt x="43" y="47"/>
                    <a:pt x="43" y="47"/>
                    <a:pt x="43" y="47"/>
                  </a:cubicBezTo>
                  <a:cubicBezTo>
                    <a:pt x="34" y="47"/>
                    <a:pt x="34" y="47"/>
                    <a:pt x="34" y="47"/>
                  </a:cubicBezTo>
                  <a:cubicBezTo>
                    <a:pt x="34" y="31"/>
                    <a:pt x="34" y="31"/>
                    <a:pt x="34" y="31"/>
                  </a:cubicBezTo>
                  <a:cubicBezTo>
                    <a:pt x="34" y="22"/>
                    <a:pt x="34" y="15"/>
                    <a:pt x="34" y="15"/>
                  </a:cubicBezTo>
                  <a:cubicBezTo>
                    <a:pt x="34" y="15"/>
                    <a:pt x="34" y="15"/>
                    <a:pt x="34" y="15"/>
                  </a:cubicBezTo>
                  <a:cubicBezTo>
                    <a:pt x="34" y="15"/>
                    <a:pt x="31" y="20"/>
                    <a:pt x="30" y="22"/>
                  </a:cubicBezTo>
                  <a:cubicBezTo>
                    <a:pt x="24" y="35"/>
                    <a:pt x="24" y="35"/>
                    <a:pt x="24" y="35"/>
                  </a:cubicBezTo>
                  <a:cubicBezTo>
                    <a:pt x="19" y="35"/>
                    <a:pt x="19" y="35"/>
                    <a:pt x="19" y="35"/>
                  </a:cubicBezTo>
                  <a:cubicBezTo>
                    <a:pt x="12" y="22"/>
                    <a:pt x="12" y="22"/>
                    <a:pt x="12" y="22"/>
                  </a:cubicBezTo>
                  <a:cubicBezTo>
                    <a:pt x="11" y="20"/>
                    <a:pt x="9" y="15"/>
                    <a:pt x="9" y="15"/>
                  </a:cubicBezTo>
                  <a:cubicBezTo>
                    <a:pt x="9" y="15"/>
                    <a:pt x="9" y="15"/>
                    <a:pt x="9" y="15"/>
                  </a:cubicBezTo>
                  <a:cubicBezTo>
                    <a:pt x="8" y="15"/>
                    <a:pt x="9" y="22"/>
                    <a:pt x="9" y="31"/>
                  </a:cubicBezTo>
                  <a:cubicBezTo>
                    <a:pt x="9" y="47"/>
                    <a:pt x="9" y="47"/>
                    <a:pt x="9" y="47"/>
                  </a:cubicBezTo>
                  <a:cubicBezTo>
                    <a:pt x="0" y="47"/>
                    <a:pt x="0" y="47"/>
                    <a:pt x="0" y="47"/>
                  </a:cubicBezTo>
                  <a:cubicBezTo>
                    <a:pt x="0" y="0"/>
                    <a:pt x="0" y="0"/>
                    <a:pt x="0" y="0"/>
                  </a:cubicBezTo>
                  <a:cubicBezTo>
                    <a:pt x="9" y="0"/>
                    <a:pt x="9" y="0"/>
                    <a:pt x="9" y="0"/>
                  </a:cubicBezTo>
                  <a:cubicBezTo>
                    <a:pt x="18" y="16"/>
                    <a:pt x="18" y="16"/>
                    <a:pt x="18" y="16"/>
                  </a:cubicBezTo>
                  <a:cubicBezTo>
                    <a:pt x="21" y="21"/>
                    <a:pt x="21" y="23"/>
                    <a:pt x="21" y="23"/>
                  </a:cubicBezTo>
                  <a:cubicBezTo>
                    <a:pt x="22" y="23"/>
                    <a:pt x="22" y="23"/>
                    <a:pt x="22" y="23"/>
                  </a:cubicBezTo>
                  <a:cubicBezTo>
                    <a:pt x="22" y="23"/>
                    <a:pt x="22" y="21"/>
                    <a:pt x="25" y="16"/>
                  </a:cubicBezTo>
                  <a:cubicBezTo>
                    <a:pt x="34" y="0"/>
                    <a:pt x="34" y="0"/>
                    <a:pt x="34" y="0"/>
                  </a:cubicBezTo>
                  <a:lnTo>
                    <a:pt x="43"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62" name="Oval 86"/>
            <p:cNvSpPr>
              <a:spLocks noChangeArrowheads="1"/>
            </p:cNvSpPr>
            <p:nvPr userDrawn="1"/>
          </p:nvSpPr>
          <p:spPr bwMode="auto">
            <a:xfrm>
              <a:off x="3533775" y="5853113"/>
              <a:ext cx="439738" cy="438150"/>
            </a:xfrm>
            <a:prstGeom prst="ellipse">
              <a:avLst/>
            </a:prstGeom>
            <a:noFill/>
            <a:ln w="1905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63" name="Freeform 87"/>
            <p:cNvSpPr>
              <a:spLocks/>
            </p:cNvSpPr>
            <p:nvPr userDrawn="1"/>
          </p:nvSpPr>
          <p:spPr bwMode="auto">
            <a:xfrm>
              <a:off x="3714750" y="5926138"/>
              <a:ext cx="141288" cy="290512"/>
            </a:xfrm>
            <a:custGeom>
              <a:avLst/>
              <a:gdLst>
                <a:gd name="T0" fmla="*/ 0 w 106"/>
                <a:gd name="T1" fmla="*/ 387982774 h 218"/>
                <a:gd name="T2" fmla="*/ 0 w 106"/>
                <a:gd name="T3" fmla="*/ 0 h 218"/>
                <a:gd name="T4" fmla="*/ 188691457 w 106"/>
                <a:gd name="T5" fmla="*/ 193991387 h 218"/>
                <a:gd name="T6" fmla="*/ 0 w 106"/>
                <a:gd name="T7" fmla="*/ 387982774 h 21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06" h="218">
                  <a:moveTo>
                    <a:pt x="0" y="218"/>
                  </a:moveTo>
                  <a:lnTo>
                    <a:pt x="0" y="0"/>
                  </a:lnTo>
                  <a:lnTo>
                    <a:pt x="106" y="109"/>
                  </a:lnTo>
                  <a:lnTo>
                    <a:pt x="0" y="21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grpSp>
      <p:sp>
        <p:nvSpPr>
          <p:cNvPr id="64" name="AutoShape 72">
            <a:hlinkClick r:id="rId2"/>
          </p:cNvPr>
          <p:cNvSpPr>
            <a:spLocks noChangeAspect="1" noChangeArrowheads="1" noTextEdit="1"/>
          </p:cNvSpPr>
          <p:nvPr userDrawn="1"/>
        </p:nvSpPr>
        <p:spPr bwMode="auto">
          <a:xfrm>
            <a:off x="4911991" y="5827889"/>
            <a:ext cx="2368024" cy="5006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65" name="Freeform 7"/>
          <p:cNvSpPr>
            <a:spLocks/>
          </p:cNvSpPr>
          <p:nvPr userDrawn="1"/>
        </p:nvSpPr>
        <p:spPr bwMode="auto">
          <a:xfrm>
            <a:off x="4970792" y="848676"/>
            <a:ext cx="918603" cy="321035"/>
          </a:xfrm>
          <a:custGeom>
            <a:avLst/>
            <a:gdLst>
              <a:gd name="T0" fmla="*/ 0 w 578"/>
              <a:gd name="T1" fmla="*/ 320675 h 202"/>
              <a:gd name="T2" fmla="*/ 260350 w 578"/>
              <a:gd name="T3" fmla="*/ 320675 h 202"/>
              <a:gd name="T4" fmla="*/ 314325 w 578"/>
              <a:gd name="T5" fmla="*/ 193675 h 202"/>
              <a:gd name="T6" fmla="*/ 568325 w 578"/>
              <a:gd name="T7" fmla="*/ 193675 h 202"/>
              <a:gd name="T8" fmla="*/ 511175 w 578"/>
              <a:gd name="T9" fmla="*/ 320675 h 202"/>
              <a:gd name="T10" fmla="*/ 774700 w 578"/>
              <a:gd name="T11" fmla="*/ 320675 h 202"/>
              <a:gd name="T12" fmla="*/ 917575 w 578"/>
              <a:gd name="T13" fmla="*/ 0 h 202"/>
              <a:gd name="T14" fmla="*/ 654050 w 578"/>
              <a:gd name="T15" fmla="*/ 0 h 202"/>
              <a:gd name="T16" fmla="*/ 606425 w 578"/>
              <a:gd name="T17" fmla="*/ 107950 h 202"/>
              <a:gd name="T18" fmla="*/ 352425 w 578"/>
              <a:gd name="T19" fmla="*/ 107950 h 202"/>
              <a:gd name="T20" fmla="*/ 400050 w 578"/>
              <a:gd name="T21" fmla="*/ 0 h 202"/>
              <a:gd name="T22" fmla="*/ 142875 w 578"/>
              <a:gd name="T23" fmla="*/ 0 h 202"/>
              <a:gd name="T24" fmla="*/ 0 w 578"/>
              <a:gd name="T25" fmla="*/ 320675 h 20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78" h="202">
                <a:moveTo>
                  <a:pt x="0" y="202"/>
                </a:moveTo>
                <a:lnTo>
                  <a:pt x="164" y="202"/>
                </a:lnTo>
                <a:lnTo>
                  <a:pt x="198" y="122"/>
                </a:lnTo>
                <a:lnTo>
                  <a:pt x="358" y="122"/>
                </a:lnTo>
                <a:lnTo>
                  <a:pt x="322" y="202"/>
                </a:lnTo>
                <a:lnTo>
                  <a:pt x="488" y="202"/>
                </a:lnTo>
                <a:lnTo>
                  <a:pt x="578" y="0"/>
                </a:lnTo>
                <a:lnTo>
                  <a:pt x="412" y="0"/>
                </a:lnTo>
                <a:lnTo>
                  <a:pt x="382" y="68"/>
                </a:lnTo>
                <a:lnTo>
                  <a:pt x="222" y="68"/>
                </a:lnTo>
                <a:lnTo>
                  <a:pt x="252" y="0"/>
                </a:lnTo>
                <a:lnTo>
                  <a:pt x="90" y="0"/>
                </a:lnTo>
                <a:lnTo>
                  <a:pt x="0" y="20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66" name="Freeform 8"/>
          <p:cNvSpPr>
            <a:spLocks/>
          </p:cNvSpPr>
          <p:nvPr userDrawn="1"/>
        </p:nvSpPr>
        <p:spPr bwMode="auto">
          <a:xfrm>
            <a:off x="5844895" y="823249"/>
            <a:ext cx="867747" cy="365535"/>
          </a:xfrm>
          <a:custGeom>
            <a:avLst/>
            <a:gdLst>
              <a:gd name="T0" fmla="*/ 619125 w 273"/>
              <a:gd name="T1" fmla="*/ 136525 h 115"/>
              <a:gd name="T2" fmla="*/ 866775 w 273"/>
              <a:gd name="T3" fmla="*/ 136525 h 115"/>
              <a:gd name="T4" fmla="*/ 708025 w 273"/>
              <a:gd name="T5" fmla="*/ 28575 h 115"/>
              <a:gd name="T6" fmla="*/ 133350 w 273"/>
              <a:gd name="T7" fmla="*/ 98425 h 115"/>
              <a:gd name="T8" fmla="*/ 120650 w 273"/>
              <a:gd name="T9" fmla="*/ 320675 h 115"/>
              <a:gd name="T10" fmla="*/ 596900 w 273"/>
              <a:gd name="T11" fmla="*/ 339725 h 115"/>
              <a:gd name="T12" fmla="*/ 815975 w 273"/>
              <a:gd name="T13" fmla="*/ 241300 h 115"/>
              <a:gd name="T14" fmla="*/ 565150 w 273"/>
              <a:gd name="T15" fmla="*/ 241300 h 115"/>
              <a:gd name="T16" fmla="*/ 441325 w 273"/>
              <a:gd name="T17" fmla="*/ 279400 h 115"/>
              <a:gd name="T18" fmla="*/ 307975 w 273"/>
              <a:gd name="T19" fmla="*/ 187325 h 115"/>
              <a:gd name="T20" fmla="*/ 488950 w 273"/>
              <a:gd name="T21" fmla="*/ 95250 h 115"/>
              <a:gd name="T22" fmla="*/ 619125 w 273"/>
              <a:gd name="T23" fmla="*/ 136525 h 11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73" h="115">
                <a:moveTo>
                  <a:pt x="195" y="43"/>
                </a:moveTo>
                <a:cubicBezTo>
                  <a:pt x="273" y="43"/>
                  <a:pt x="273" y="43"/>
                  <a:pt x="273" y="43"/>
                </a:cubicBezTo>
                <a:cubicBezTo>
                  <a:pt x="272" y="26"/>
                  <a:pt x="256" y="14"/>
                  <a:pt x="223" y="9"/>
                </a:cubicBezTo>
                <a:cubicBezTo>
                  <a:pt x="160" y="0"/>
                  <a:pt x="91" y="4"/>
                  <a:pt x="42" y="31"/>
                </a:cubicBezTo>
                <a:cubicBezTo>
                  <a:pt x="3" y="53"/>
                  <a:pt x="0" y="85"/>
                  <a:pt x="38" y="101"/>
                </a:cubicBezTo>
                <a:cubicBezTo>
                  <a:pt x="71" y="114"/>
                  <a:pt x="139" y="115"/>
                  <a:pt x="188" y="107"/>
                </a:cubicBezTo>
                <a:cubicBezTo>
                  <a:pt x="219" y="102"/>
                  <a:pt x="244" y="91"/>
                  <a:pt x="257" y="76"/>
                </a:cubicBezTo>
                <a:cubicBezTo>
                  <a:pt x="178" y="76"/>
                  <a:pt x="178" y="76"/>
                  <a:pt x="178" y="76"/>
                </a:cubicBezTo>
                <a:cubicBezTo>
                  <a:pt x="168" y="84"/>
                  <a:pt x="155" y="88"/>
                  <a:pt x="139" y="88"/>
                </a:cubicBezTo>
                <a:cubicBezTo>
                  <a:pt x="95" y="88"/>
                  <a:pt x="89" y="75"/>
                  <a:pt x="97" y="59"/>
                </a:cubicBezTo>
                <a:cubicBezTo>
                  <a:pt x="106" y="41"/>
                  <a:pt x="125" y="31"/>
                  <a:pt x="154" y="30"/>
                </a:cubicBezTo>
                <a:cubicBezTo>
                  <a:pt x="178" y="30"/>
                  <a:pt x="189" y="35"/>
                  <a:pt x="195" y="4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67" name="Freeform 9"/>
          <p:cNvSpPr>
            <a:spLocks/>
          </p:cNvSpPr>
          <p:nvPr userDrawn="1"/>
        </p:nvSpPr>
        <p:spPr bwMode="auto">
          <a:xfrm>
            <a:off x="6693570" y="848676"/>
            <a:ext cx="670676" cy="321035"/>
          </a:xfrm>
          <a:custGeom>
            <a:avLst/>
            <a:gdLst>
              <a:gd name="T0" fmla="*/ 409575 w 422"/>
              <a:gd name="T1" fmla="*/ 0 h 202"/>
              <a:gd name="T2" fmla="*/ 301625 w 422"/>
              <a:gd name="T3" fmla="*/ 244475 h 202"/>
              <a:gd name="T4" fmla="*/ 669925 w 422"/>
              <a:gd name="T5" fmla="*/ 244475 h 202"/>
              <a:gd name="T6" fmla="*/ 635000 w 422"/>
              <a:gd name="T7" fmla="*/ 320675 h 202"/>
              <a:gd name="T8" fmla="*/ 0 w 422"/>
              <a:gd name="T9" fmla="*/ 320675 h 202"/>
              <a:gd name="T10" fmla="*/ 142875 w 422"/>
              <a:gd name="T11" fmla="*/ 0 h 202"/>
              <a:gd name="T12" fmla="*/ 409575 w 422"/>
              <a:gd name="T13" fmla="*/ 0 h 20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22" h="202">
                <a:moveTo>
                  <a:pt x="258" y="0"/>
                </a:moveTo>
                <a:lnTo>
                  <a:pt x="190" y="154"/>
                </a:lnTo>
                <a:lnTo>
                  <a:pt x="422" y="154"/>
                </a:lnTo>
                <a:lnTo>
                  <a:pt x="400" y="202"/>
                </a:lnTo>
                <a:lnTo>
                  <a:pt x="0" y="202"/>
                </a:lnTo>
                <a:lnTo>
                  <a:pt x="90" y="0"/>
                </a:lnTo>
                <a:lnTo>
                  <a:pt x="25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68" name="Line 48"/>
          <p:cNvSpPr>
            <a:spLocks noChangeShapeType="1"/>
          </p:cNvSpPr>
          <p:nvPr userDrawn="1"/>
        </p:nvSpPr>
        <p:spPr bwMode="auto">
          <a:xfrm>
            <a:off x="3669632" y="4011615"/>
            <a:ext cx="4852739" cy="0"/>
          </a:xfrm>
          <a:prstGeom prst="line">
            <a:avLst/>
          </a:prstGeom>
          <a:noFill/>
          <a:ln w="9525"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69" name="Freeform 49"/>
          <p:cNvSpPr>
            <a:spLocks noEditPoints="1"/>
          </p:cNvSpPr>
          <p:nvPr userDrawn="1"/>
        </p:nvSpPr>
        <p:spPr bwMode="auto">
          <a:xfrm>
            <a:off x="4575706" y="3444822"/>
            <a:ext cx="110822" cy="147451"/>
          </a:xfrm>
          <a:custGeom>
            <a:avLst/>
            <a:gdLst>
              <a:gd name="T0" fmla="*/ 53 w 100"/>
              <a:gd name="T1" fmla="*/ 0 h 133"/>
              <a:gd name="T2" fmla="*/ 92 w 100"/>
              <a:gd name="T3" fmla="*/ 34 h 133"/>
              <a:gd name="T4" fmla="*/ 72 w 100"/>
              <a:gd name="T5" fmla="*/ 61 h 133"/>
              <a:gd name="T6" fmla="*/ 72 w 100"/>
              <a:gd name="T7" fmla="*/ 61 h 133"/>
              <a:gd name="T8" fmla="*/ 100 w 100"/>
              <a:gd name="T9" fmla="*/ 94 h 133"/>
              <a:gd name="T10" fmla="*/ 55 w 100"/>
              <a:gd name="T11" fmla="*/ 133 h 133"/>
              <a:gd name="T12" fmla="*/ 0 w 100"/>
              <a:gd name="T13" fmla="*/ 133 h 133"/>
              <a:gd name="T14" fmla="*/ 0 w 100"/>
              <a:gd name="T15" fmla="*/ 0 h 133"/>
              <a:gd name="T16" fmla="*/ 53 w 100"/>
              <a:gd name="T17" fmla="*/ 0 h 133"/>
              <a:gd name="T18" fmla="*/ 49 w 100"/>
              <a:gd name="T19" fmla="*/ 54 h 133"/>
              <a:gd name="T20" fmla="*/ 71 w 100"/>
              <a:gd name="T21" fmla="*/ 36 h 133"/>
              <a:gd name="T22" fmla="*/ 49 w 100"/>
              <a:gd name="T23" fmla="*/ 18 h 133"/>
              <a:gd name="T24" fmla="*/ 21 w 100"/>
              <a:gd name="T25" fmla="*/ 18 h 133"/>
              <a:gd name="T26" fmla="*/ 21 w 100"/>
              <a:gd name="T27" fmla="*/ 54 h 133"/>
              <a:gd name="T28" fmla="*/ 49 w 100"/>
              <a:gd name="T29" fmla="*/ 54 h 133"/>
              <a:gd name="T30" fmla="*/ 53 w 100"/>
              <a:gd name="T31" fmla="*/ 116 h 133"/>
              <a:gd name="T32" fmla="*/ 78 w 100"/>
              <a:gd name="T33" fmla="*/ 93 h 133"/>
              <a:gd name="T34" fmla="*/ 52 w 100"/>
              <a:gd name="T35" fmla="*/ 71 h 133"/>
              <a:gd name="T36" fmla="*/ 21 w 100"/>
              <a:gd name="T37" fmla="*/ 71 h 133"/>
              <a:gd name="T38" fmla="*/ 21 w 100"/>
              <a:gd name="T39" fmla="*/ 116 h 133"/>
              <a:gd name="T40" fmla="*/ 53 w 100"/>
              <a:gd name="T41" fmla="*/ 116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0" h="133">
                <a:moveTo>
                  <a:pt x="53" y="0"/>
                </a:moveTo>
                <a:cubicBezTo>
                  <a:pt x="76" y="0"/>
                  <a:pt x="92" y="14"/>
                  <a:pt x="92" y="34"/>
                </a:cubicBezTo>
                <a:cubicBezTo>
                  <a:pt x="92" y="47"/>
                  <a:pt x="82" y="58"/>
                  <a:pt x="72" y="61"/>
                </a:cubicBezTo>
                <a:cubicBezTo>
                  <a:pt x="72" y="61"/>
                  <a:pt x="72" y="61"/>
                  <a:pt x="72" y="61"/>
                </a:cubicBezTo>
                <a:cubicBezTo>
                  <a:pt x="85" y="63"/>
                  <a:pt x="100" y="77"/>
                  <a:pt x="100" y="94"/>
                </a:cubicBezTo>
                <a:cubicBezTo>
                  <a:pt x="100" y="117"/>
                  <a:pt x="84" y="133"/>
                  <a:pt x="55" y="133"/>
                </a:cubicBezTo>
                <a:cubicBezTo>
                  <a:pt x="0" y="133"/>
                  <a:pt x="0" y="133"/>
                  <a:pt x="0" y="133"/>
                </a:cubicBezTo>
                <a:cubicBezTo>
                  <a:pt x="0" y="0"/>
                  <a:pt x="0" y="0"/>
                  <a:pt x="0" y="0"/>
                </a:cubicBezTo>
                <a:lnTo>
                  <a:pt x="53" y="0"/>
                </a:lnTo>
                <a:close/>
                <a:moveTo>
                  <a:pt x="49" y="54"/>
                </a:moveTo>
                <a:cubicBezTo>
                  <a:pt x="62" y="54"/>
                  <a:pt x="71" y="46"/>
                  <a:pt x="71" y="36"/>
                </a:cubicBezTo>
                <a:cubicBezTo>
                  <a:pt x="71" y="25"/>
                  <a:pt x="62" y="18"/>
                  <a:pt x="49" y="18"/>
                </a:cubicBezTo>
                <a:cubicBezTo>
                  <a:pt x="21" y="18"/>
                  <a:pt x="21" y="18"/>
                  <a:pt x="21" y="18"/>
                </a:cubicBezTo>
                <a:cubicBezTo>
                  <a:pt x="21" y="54"/>
                  <a:pt x="21" y="54"/>
                  <a:pt x="21" y="54"/>
                </a:cubicBezTo>
                <a:lnTo>
                  <a:pt x="49" y="54"/>
                </a:lnTo>
                <a:close/>
                <a:moveTo>
                  <a:pt x="53" y="116"/>
                </a:moveTo>
                <a:cubicBezTo>
                  <a:pt x="68" y="116"/>
                  <a:pt x="78" y="107"/>
                  <a:pt x="78" y="93"/>
                </a:cubicBezTo>
                <a:cubicBezTo>
                  <a:pt x="78" y="80"/>
                  <a:pt x="67" y="71"/>
                  <a:pt x="52" y="71"/>
                </a:cubicBezTo>
                <a:cubicBezTo>
                  <a:pt x="21" y="71"/>
                  <a:pt x="21" y="71"/>
                  <a:pt x="21" y="71"/>
                </a:cubicBezTo>
                <a:cubicBezTo>
                  <a:pt x="21" y="116"/>
                  <a:pt x="21" y="116"/>
                  <a:pt x="21" y="116"/>
                </a:cubicBezTo>
                <a:lnTo>
                  <a:pt x="53" y="11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70" name="Freeform 50"/>
          <p:cNvSpPr>
            <a:spLocks/>
          </p:cNvSpPr>
          <p:nvPr userDrawn="1"/>
        </p:nvSpPr>
        <p:spPr bwMode="auto">
          <a:xfrm>
            <a:off x="4722217" y="3444822"/>
            <a:ext cx="102840" cy="147451"/>
          </a:xfrm>
          <a:custGeom>
            <a:avLst/>
            <a:gdLst>
              <a:gd name="T0" fmla="*/ 219 w 219"/>
              <a:gd name="T1" fmla="*/ 270 h 314"/>
              <a:gd name="T2" fmla="*/ 219 w 219"/>
              <a:gd name="T3" fmla="*/ 314 h 314"/>
              <a:gd name="T4" fmla="*/ 0 w 219"/>
              <a:gd name="T5" fmla="*/ 314 h 314"/>
              <a:gd name="T6" fmla="*/ 0 w 219"/>
              <a:gd name="T7" fmla="*/ 0 h 314"/>
              <a:gd name="T8" fmla="*/ 214 w 219"/>
              <a:gd name="T9" fmla="*/ 0 h 314"/>
              <a:gd name="T10" fmla="*/ 214 w 219"/>
              <a:gd name="T11" fmla="*/ 48 h 314"/>
              <a:gd name="T12" fmla="*/ 49 w 219"/>
              <a:gd name="T13" fmla="*/ 48 h 314"/>
              <a:gd name="T14" fmla="*/ 49 w 219"/>
              <a:gd name="T15" fmla="*/ 130 h 314"/>
              <a:gd name="T16" fmla="*/ 181 w 219"/>
              <a:gd name="T17" fmla="*/ 130 h 314"/>
              <a:gd name="T18" fmla="*/ 181 w 219"/>
              <a:gd name="T19" fmla="*/ 173 h 314"/>
              <a:gd name="T20" fmla="*/ 49 w 219"/>
              <a:gd name="T21" fmla="*/ 173 h 314"/>
              <a:gd name="T22" fmla="*/ 49 w 219"/>
              <a:gd name="T23" fmla="*/ 270 h 314"/>
              <a:gd name="T24" fmla="*/ 219 w 219"/>
              <a:gd name="T25" fmla="*/ 27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9" h="314">
                <a:moveTo>
                  <a:pt x="219" y="270"/>
                </a:moveTo>
                <a:lnTo>
                  <a:pt x="219" y="314"/>
                </a:lnTo>
                <a:lnTo>
                  <a:pt x="0" y="314"/>
                </a:lnTo>
                <a:lnTo>
                  <a:pt x="0" y="0"/>
                </a:lnTo>
                <a:lnTo>
                  <a:pt x="214" y="0"/>
                </a:lnTo>
                <a:lnTo>
                  <a:pt x="214" y="48"/>
                </a:lnTo>
                <a:lnTo>
                  <a:pt x="49" y="48"/>
                </a:lnTo>
                <a:lnTo>
                  <a:pt x="49" y="130"/>
                </a:lnTo>
                <a:lnTo>
                  <a:pt x="181" y="130"/>
                </a:lnTo>
                <a:lnTo>
                  <a:pt x="181" y="173"/>
                </a:lnTo>
                <a:lnTo>
                  <a:pt x="49" y="173"/>
                </a:lnTo>
                <a:lnTo>
                  <a:pt x="49" y="270"/>
                </a:lnTo>
                <a:lnTo>
                  <a:pt x="219" y="27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71" name="Freeform 51"/>
          <p:cNvSpPr>
            <a:spLocks/>
          </p:cNvSpPr>
          <p:nvPr userDrawn="1"/>
        </p:nvSpPr>
        <p:spPr bwMode="auto">
          <a:xfrm>
            <a:off x="4849478" y="3444822"/>
            <a:ext cx="137591" cy="147451"/>
          </a:xfrm>
          <a:custGeom>
            <a:avLst/>
            <a:gdLst>
              <a:gd name="T0" fmla="*/ 124 w 124"/>
              <a:gd name="T1" fmla="*/ 0 h 133"/>
              <a:gd name="T2" fmla="*/ 73 w 124"/>
              <a:gd name="T3" fmla="*/ 70 h 133"/>
              <a:gd name="T4" fmla="*/ 73 w 124"/>
              <a:gd name="T5" fmla="*/ 133 h 133"/>
              <a:gd name="T6" fmla="*/ 52 w 124"/>
              <a:gd name="T7" fmla="*/ 133 h 133"/>
              <a:gd name="T8" fmla="*/ 52 w 124"/>
              <a:gd name="T9" fmla="*/ 70 h 133"/>
              <a:gd name="T10" fmla="*/ 0 w 124"/>
              <a:gd name="T11" fmla="*/ 0 h 133"/>
              <a:gd name="T12" fmla="*/ 24 w 124"/>
              <a:gd name="T13" fmla="*/ 0 h 133"/>
              <a:gd name="T14" fmla="*/ 54 w 124"/>
              <a:gd name="T15" fmla="*/ 41 h 133"/>
              <a:gd name="T16" fmla="*/ 62 w 124"/>
              <a:gd name="T17" fmla="*/ 51 h 133"/>
              <a:gd name="T18" fmla="*/ 62 w 124"/>
              <a:gd name="T19" fmla="*/ 51 h 133"/>
              <a:gd name="T20" fmla="*/ 70 w 124"/>
              <a:gd name="T21" fmla="*/ 41 h 133"/>
              <a:gd name="T22" fmla="*/ 100 w 124"/>
              <a:gd name="T23" fmla="*/ 0 h 133"/>
              <a:gd name="T24" fmla="*/ 124 w 124"/>
              <a:gd name="T25"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 h="133">
                <a:moveTo>
                  <a:pt x="124" y="0"/>
                </a:moveTo>
                <a:cubicBezTo>
                  <a:pt x="73" y="70"/>
                  <a:pt x="73" y="70"/>
                  <a:pt x="73" y="70"/>
                </a:cubicBezTo>
                <a:cubicBezTo>
                  <a:pt x="73" y="133"/>
                  <a:pt x="73" y="133"/>
                  <a:pt x="73" y="133"/>
                </a:cubicBezTo>
                <a:cubicBezTo>
                  <a:pt x="52" y="133"/>
                  <a:pt x="52" y="133"/>
                  <a:pt x="52" y="133"/>
                </a:cubicBezTo>
                <a:cubicBezTo>
                  <a:pt x="52" y="70"/>
                  <a:pt x="52" y="70"/>
                  <a:pt x="52" y="70"/>
                </a:cubicBezTo>
                <a:cubicBezTo>
                  <a:pt x="0" y="0"/>
                  <a:pt x="0" y="0"/>
                  <a:pt x="0" y="0"/>
                </a:cubicBezTo>
                <a:cubicBezTo>
                  <a:pt x="24" y="0"/>
                  <a:pt x="24" y="0"/>
                  <a:pt x="24" y="0"/>
                </a:cubicBezTo>
                <a:cubicBezTo>
                  <a:pt x="54" y="41"/>
                  <a:pt x="54" y="41"/>
                  <a:pt x="54" y="41"/>
                </a:cubicBezTo>
                <a:cubicBezTo>
                  <a:pt x="58" y="46"/>
                  <a:pt x="62" y="51"/>
                  <a:pt x="62" y="51"/>
                </a:cubicBezTo>
                <a:cubicBezTo>
                  <a:pt x="62" y="51"/>
                  <a:pt x="62" y="51"/>
                  <a:pt x="62" y="51"/>
                </a:cubicBezTo>
                <a:cubicBezTo>
                  <a:pt x="62" y="51"/>
                  <a:pt x="66" y="46"/>
                  <a:pt x="70" y="41"/>
                </a:cubicBezTo>
                <a:cubicBezTo>
                  <a:pt x="100" y="0"/>
                  <a:pt x="100" y="0"/>
                  <a:pt x="100" y="0"/>
                </a:cubicBezTo>
                <a:lnTo>
                  <a:pt x="12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72" name="Freeform 52"/>
          <p:cNvSpPr>
            <a:spLocks noEditPoints="1"/>
          </p:cNvSpPr>
          <p:nvPr userDrawn="1"/>
        </p:nvSpPr>
        <p:spPr bwMode="auto">
          <a:xfrm>
            <a:off x="4992702" y="3442943"/>
            <a:ext cx="153087" cy="153087"/>
          </a:xfrm>
          <a:custGeom>
            <a:avLst/>
            <a:gdLst>
              <a:gd name="T0" fmla="*/ 69 w 138"/>
              <a:gd name="T1" fmla="*/ 0 h 138"/>
              <a:gd name="T2" fmla="*/ 138 w 138"/>
              <a:gd name="T3" fmla="*/ 69 h 138"/>
              <a:gd name="T4" fmla="*/ 69 w 138"/>
              <a:gd name="T5" fmla="*/ 138 h 138"/>
              <a:gd name="T6" fmla="*/ 0 w 138"/>
              <a:gd name="T7" fmla="*/ 69 h 138"/>
              <a:gd name="T8" fmla="*/ 69 w 138"/>
              <a:gd name="T9" fmla="*/ 0 h 138"/>
              <a:gd name="T10" fmla="*/ 69 w 138"/>
              <a:gd name="T11" fmla="*/ 117 h 138"/>
              <a:gd name="T12" fmla="*/ 116 w 138"/>
              <a:gd name="T13" fmla="*/ 69 h 138"/>
              <a:gd name="T14" fmla="*/ 69 w 138"/>
              <a:gd name="T15" fmla="*/ 20 h 138"/>
              <a:gd name="T16" fmla="*/ 21 w 138"/>
              <a:gd name="T17" fmla="*/ 69 h 138"/>
              <a:gd name="T18" fmla="*/ 69 w 138"/>
              <a:gd name="T19" fmla="*/ 117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8" h="138">
                <a:moveTo>
                  <a:pt x="69" y="0"/>
                </a:moveTo>
                <a:cubicBezTo>
                  <a:pt x="107" y="0"/>
                  <a:pt x="138" y="29"/>
                  <a:pt x="138" y="69"/>
                </a:cubicBezTo>
                <a:cubicBezTo>
                  <a:pt x="138" y="109"/>
                  <a:pt x="107" y="138"/>
                  <a:pt x="69" y="138"/>
                </a:cubicBezTo>
                <a:cubicBezTo>
                  <a:pt x="31" y="138"/>
                  <a:pt x="0" y="109"/>
                  <a:pt x="0" y="69"/>
                </a:cubicBezTo>
                <a:cubicBezTo>
                  <a:pt x="0" y="29"/>
                  <a:pt x="31" y="0"/>
                  <a:pt x="69" y="0"/>
                </a:cubicBezTo>
                <a:moveTo>
                  <a:pt x="69" y="117"/>
                </a:moveTo>
                <a:cubicBezTo>
                  <a:pt x="96" y="117"/>
                  <a:pt x="116" y="98"/>
                  <a:pt x="116" y="69"/>
                </a:cubicBezTo>
                <a:cubicBezTo>
                  <a:pt x="116" y="40"/>
                  <a:pt x="96" y="20"/>
                  <a:pt x="69" y="20"/>
                </a:cubicBezTo>
                <a:cubicBezTo>
                  <a:pt x="41" y="20"/>
                  <a:pt x="21" y="40"/>
                  <a:pt x="21" y="69"/>
                </a:cubicBezTo>
                <a:cubicBezTo>
                  <a:pt x="21" y="98"/>
                  <a:pt x="41" y="117"/>
                  <a:pt x="69" y="11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73" name="Freeform 53"/>
          <p:cNvSpPr>
            <a:spLocks/>
          </p:cNvSpPr>
          <p:nvPr userDrawn="1"/>
        </p:nvSpPr>
        <p:spPr bwMode="auto">
          <a:xfrm>
            <a:off x="5179127" y="3444822"/>
            <a:ext cx="125380" cy="147451"/>
          </a:xfrm>
          <a:custGeom>
            <a:avLst/>
            <a:gdLst>
              <a:gd name="T0" fmla="*/ 113 w 113"/>
              <a:gd name="T1" fmla="*/ 0 h 133"/>
              <a:gd name="T2" fmla="*/ 113 w 113"/>
              <a:gd name="T3" fmla="*/ 133 h 133"/>
              <a:gd name="T4" fmla="*/ 93 w 113"/>
              <a:gd name="T5" fmla="*/ 133 h 133"/>
              <a:gd name="T6" fmla="*/ 45 w 113"/>
              <a:gd name="T7" fmla="*/ 68 h 133"/>
              <a:gd name="T8" fmla="*/ 21 w 113"/>
              <a:gd name="T9" fmla="*/ 35 h 133"/>
              <a:gd name="T10" fmla="*/ 21 w 113"/>
              <a:gd name="T11" fmla="*/ 35 h 133"/>
              <a:gd name="T12" fmla="*/ 22 w 113"/>
              <a:gd name="T13" fmla="*/ 77 h 133"/>
              <a:gd name="T14" fmla="*/ 22 w 113"/>
              <a:gd name="T15" fmla="*/ 133 h 133"/>
              <a:gd name="T16" fmla="*/ 0 w 113"/>
              <a:gd name="T17" fmla="*/ 133 h 133"/>
              <a:gd name="T18" fmla="*/ 0 w 113"/>
              <a:gd name="T19" fmla="*/ 0 h 133"/>
              <a:gd name="T20" fmla="*/ 20 w 113"/>
              <a:gd name="T21" fmla="*/ 0 h 133"/>
              <a:gd name="T22" fmla="*/ 69 w 113"/>
              <a:gd name="T23" fmla="*/ 66 h 133"/>
              <a:gd name="T24" fmla="*/ 92 w 113"/>
              <a:gd name="T25" fmla="*/ 97 h 133"/>
              <a:gd name="T26" fmla="*/ 92 w 113"/>
              <a:gd name="T27" fmla="*/ 97 h 133"/>
              <a:gd name="T28" fmla="*/ 92 w 113"/>
              <a:gd name="T29" fmla="*/ 57 h 133"/>
              <a:gd name="T30" fmla="*/ 92 w 113"/>
              <a:gd name="T31" fmla="*/ 0 h 133"/>
              <a:gd name="T32" fmla="*/ 113 w 113"/>
              <a:gd name="T33"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3" h="133">
                <a:moveTo>
                  <a:pt x="113" y="0"/>
                </a:moveTo>
                <a:cubicBezTo>
                  <a:pt x="113" y="133"/>
                  <a:pt x="113" y="133"/>
                  <a:pt x="113" y="133"/>
                </a:cubicBezTo>
                <a:cubicBezTo>
                  <a:pt x="93" y="133"/>
                  <a:pt x="93" y="133"/>
                  <a:pt x="93" y="133"/>
                </a:cubicBezTo>
                <a:cubicBezTo>
                  <a:pt x="45" y="68"/>
                  <a:pt x="45" y="68"/>
                  <a:pt x="45" y="68"/>
                </a:cubicBezTo>
                <a:cubicBezTo>
                  <a:pt x="33" y="52"/>
                  <a:pt x="22" y="35"/>
                  <a:pt x="21" y="35"/>
                </a:cubicBezTo>
                <a:cubicBezTo>
                  <a:pt x="21" y="35"/>
                  <a:pt x="21" y="35"/>
                  <a:pt x="21" y="35"/>
                </a:cubicBezTo>
                <a:cubicBezTo>
                  <a:pt x="21" y="35"/>
                  <a:pt x="22" y="53"/>
                  <a:pt x="22" y="77"/>
                </a:cubicBezTo>
                <a:cubicBezTo>
                  <a:pt x="22" y="133"/>
                  <a:pt x="22" y="133"/>
                  <a:pt x="22" y="133"/>
                </a:cubicBezTo>
                <a:cubicBezTo>
                  <a:pt x="0" y="133"/>
                  <a:pt x="0" y="133"/>
                  <a:pt x="0" y="133"/>
                </a:cubicBezTo>
                <a:cubicBezTo>
                  <a:pt x="0" y="0"/>
                  <a:pt x="0" y="0"/>
                  <a:pt x="0" y="0"/>
                </a:cubicBezTo>
                <a:cubicBezTo>
                  <a:pt x="20" y="0"/>
                  <a:pt x="20" y="0"/>
                  <a:pt x="20" y="0"/>
                </a:cubicBezTo>
                <a:cubicBezTo>
                  <a:pt x="69" y="66"/>
                  <a:pt x="69" y="66"/>
                  <a:pt x="69" y="66"/>
                </a:cubicBezTo>
                <a:cubicBezTo>
                  <a:pt x="79" y="79"/>
                  <a:pt x="92" y="97"/>
                  <a:pt x="92" y="97"/>
                </a:cubicBezTo>
                <a:cubicBezTo>
                  <a:pt x="92" y="97"/>
                  <a:pt x="92" y="97"/>
                  <a:pt x="92" y="97"/>
                </a:cubicBezTo>
                <a:cubicBezTo>
                  <a:pt x="93" y="97"/>
                  <a:pt x="92" y="78"/>
                  <a:pt x="92" y="57"/>
                </a:cubicBezTo>
                <a:cubicBezTo>
                  <a:pt x="92" y="0"/>
                  <a:pt x="92" y="0"/>
                  <a:pt x="92" y="0"/>
                </a:cubicBezTo>
                <a:lnTo>
                  <a:pt x="11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74" name="Freeform 54"/>
          <p:cNvSpPr>
            <a:spLocks noEditPoints="1"/>
          </p:cNvSpPr>
          <p:nvPr userDrawn="1"/>
        </p:nvSpPr>
        <p:spPr bwMode="auto">
          <a:xfrm>
            <a:off x="5350060" y="3444822"/>
            <a:ext cx="139467" cy="147451"/>
          </a:xfrm>
          <a:custGeom>
            <a:avLst/>
            <a:gdLst>
              <a:gd name="T0" fmla="*/ 57 w 126"/>
              <a:gd name="T1" fmla="*/ 0 h 133"/>
              <a:gd name="T2" fmla="*/ 126 w 126"/>
              <a:gd name="T3" fmla="*/ 67 h 133"/>
              <a:gd name="T4" fmla="*/ 58 w 126"/>
              <a:gd name="T5" fmla="*/ 133 h 133"/>
              <a:gd name="T6" fmla="*/ 0 w 126"/>
              <a:gd name="T7" fmla="*/ 133 h 133"/>
              <a:gd name="T8" fmla="*/ 0 w 126"/>
              <a:gd name="T9" fmla="*/ 0 h 133"/>
              <a:gd name="T10" fmla="*/ 57 w 126"/>
              <a:gd name="T11" fmla="*/ 0 h 133"/>
              <a:gd name="T12" fmla="*/ 58 w 126"/>
              <a:gd name="T13" fmla="*/ 114 h 133"/>
              <a:gd name="T14" fmla="*/ 104 w 126"/>
              <a:gd name="T15" fmla="*/ 67 h 133"/>
              <a:gd name="T16" fmla="*/ 57 w 126"/>
              <a:gd name="T17" fmla="*/ 20 h 133"/>
              <a:gd name="T18" fmla="*/ 21 w 126"/>
              <a:gd name="T19" fmla="*/ 20 h 133"/>
              <a:gd name="T20" fmla="*/ 21 w 126"/>
              <a:gd name="T21" fmla="*/ 114 h 133"/>
              <a:gd name="T22" fmla="*/ 58 w 126"/>
              <a:gd name="T23" fmla="*/ 114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6" h="133">
                <a:moveTo>
                  <a:pt x="57" y="0"/>
                </a:moveTo>
                <a:cubicBezTo>
                  <a:pt x="95" y="0"/>
                  <a:pt x="126" y="27"/>
                  <a:pt x="126" y="67"/>
                </a:cubicBezTo>
                <a:cubicBezTo>
                  <a:pt x="126" y="107"/>
                  <a:pt x="96" y="133"/>
                  <a:pt x="58" y="133"/>
                </a:cubicBezTo>
                <a:cubicBezTo>
                  <a:pt x="0" y="133"/>
                  <a:pt x="0" y="133"/>
                  <a:pt x="0" y="133"/>
                </a:cubicBezTo>
                <a:cubicBezTo>
                  <a:pt x="0" y="0"/>
                  <a:pt x="0" y="0"/>
                  <a:pt x="0" y="0"/>
                </a:cubicBezTo>
                <a:lnTo>
                  <a:pt x="57" y="0"/>
                </a:lnTo>
                <a:close/>
                <a:moveTo>
                  <a:pt x="58" y="114"/>
                </a:moveTo>
                <a:cubicBezTo>
                  <a:pt x="83" y="114"/>
                  <a:pt x="104" y="96"/>
                  <a:pt x="104" y="67"/>
                </a:cubicBezTo>
                <a:cubicBezTo>
                  <a:pt x="104" y="38"/>
                  <a:pt x="83" y="20"/>
                  <a:pt x="57" y="20"/>
                </a:cubicBezTo>
                <a:cubicBezTo>
                  <a:pt x="21" y="20"/>
                  <a:pt x="21" y="20"/>
                  <a:pt x="21" y="20"/>
                </a:cubicBezTo>
                <a:cubicBezTo>
                  <a:pt x="21" y="114"/>
                  <a:pt x="21" y="114"/>
                  <a:pt x="21" y="114"/>
                </a:cubicBezTo>
                <a:lnTo>
                  <a:pt x="58" y="1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75" name="Freeform 55"/>
          <p:cNvSpPr>
            <a:spLocks/>
          </p:cNvSpPr>
          <p:nvPr userDrawn="1"/>
        </p:nvSpPr>
        <p:spPr bwMode="auto">
          <a:xfrm>
            <a:off x="5571705" y="3444822"/>
            <a:ext cx="118805" cy="147451"/>
          </a:xfrm>
          <a:custGeom>
            <a:avLst/>
            <a:gdLst>
              <a:gd name="T0" fmla="*/ 253 w 253"/>
              <a:gd name="T1" fmla="*/ 0 h 314"/>
              <a:gd name="T2" fmla="*/ 253 w 253"/>
              <a:gd name="T3" fmla="*/ 48 h 314"/>
              <a:gd name="T4" fmla="*/ 151 w 253"/>
              <a:gd name="T5" fmla="*/ 48 h 314"/>
              <a:gd name="T6" fmla="*/ 151 w 253"/>
              <a:gd name="T7" fmla="*/ 314 h 314"/>
              <a:gd name="T8" fmla="*/ 102 w 253"/>
              <a:gd name="T9" fmla="*/ 314 h 314"/>
              <a:gd name="T10" fmla="*/ 102 w 253"/>
              <a:gd name="T11" fmla="*/ 48 h 314"/>
              <a:gd name="T12" fmla="*/ 0 w 253"/>
              <a:gd name="T13" fmla="*/ 48 h 314"/>
              <a:gd name="T14" fmla="*/ 0 w 253"/>
              <a:gd name="T15" fmla="*/ 0 h 314"/>
              <a:gd name="T16" fmla="*/ 253 w 253"/>
              <a:gd name="T17"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3" h="314">
                <a:moveTo>
                  <a:pt x="253" y="0"/>
                </a:moveTo>
                <a:lnTo>
                  <a:pt x="253" y="48"/>
                </a:lnTo>
                <a:lnTo>
                  <a:pt x="151" y="48"/>
                </a:lnTo>
                <a:lnTo>
                  <a:pt x="151" y="314"/>
                </a:lnTo>
                <a:lnTo>
                  <a:pt x="102" y="314"/>
                </a:lnTo>
                <a:lnTo>
                  <a:pt x="102" y="48"/>
                </a:lnTo>
                <a:lnTo>
                  <a:pt x="0" y="48"/>
                </a:lnTo>
                <a:lnTo>
                  <a:pt x="0" y="0"/>
                </a:lnTo>
                <a:lnTo>
                  <a:pt x="25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76" name="Freeform 56"/>
          <p:cNvSpPr>
            <a:spLocks/>
          </p:cNvSpPr>
          <p:nvPr userDrawn="1"/>
        </p:nvSpPr>
        <p:spPr bwMode="auto">
          <a:xfrm>
            <a:off x="5721505" y="3444822"/>
            <a:ext cx="119745" cy="147451"/>
          </a:xfrm>
          <a:custGeom>
            <a:avLst/>
            <a:gdLst>
              <a:gd name="T0" fmla="*/ 255 w 255"/>
              <a:gd name="T1" fmla="*/ 0 h 314"/>
              <a:gd name="T2" fmla="*/ 255 w 255"/>
              <a:gd name="T3" fmla="*/ 314 h 314"/>
              <a:gd name="T4" fmla="*/ 205 w 255"/>
              <a:gd name="T5" fmla="*/ 314 h 314"/>
              <a:gd name="T6" fmla="*/ 205 w 255"/>
              <a:gd name="T7" fmla="*/ 177 h 314"/>
              <a:gd name="T8" fmla="*/ 52 w 255"/>
              <a:gd name="T9" fmla="*/ 177 h 314"/>
              <a:gd name="T10" fmla="*/ 52 w 255"/>
              <a:gd name="T11" fmla="*/ 314 h 314"/>
              <a:gd name="T12" fmla="*/ 0 w 255"/>
              <a:gd name="T13" fmla="*/ 314 h 314"/>
              <a:gd name="T14" fmla="*/ 0 w 255"/>
              <a:gd name="T15" fmla="*/ 0 h 314"/>
              <a:gd name="T16" fmla="*/ 52 w 255"/>
              <a:gd name="T17" fmla="*/ 0 h 314"/>
              <a:gd name="T18" fmla="*/ 52 w 255"/>
              <a:gd name="T19" fmla="*/ 130 h 314"/>
              <a:gd name="T20" fmla="*/ 205 w 255"/>
              <a:gd name="T21" fmla="*/ 130 h 314"/>
              <a:gd name="T22" fmla="*/ 205 w 255"/>
              <a:gd name="T23" fmla="*/ 0 h 314"/>
              <a:gd name="T24" fmla="*/ 255 w 255"/>
              <a:gd name="T25"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5" h="314">
                <a:moveTo>
                  <a:pt x="255" y="0"/>
                </a:moveTo>
                <a:lnTo>
                  <a:pt x="255" y="314"/>
                </a:lnTo>
                <a:lnTo>
                  <a:pt x="205" y="314"/>
                </a:lnTo>
                <a:lnTo>
                  <a:pt x="205" y="177"/>
                </a:lnTo>
                <a:lnTo>
                  <a:pt x="52" y="177"/>
                </a:lnTo>
                <a:lnTo>
                  <a:pt x="52" y="314"/>
                </a:lnTo>
                <a:lnTo>
                  <a:pt x="0" y="314"/>
                </a:lnTo>
                <a:lnTo>
                  <a:pt x="0" y="0"/>
                </a:lnTo>
                <a:lnTo>
                  <a:pt x="52" y="0"/>
                </a:lnTo>
                <a:lnTo>
                  <a:pt x="52" y="130"/>
                </a:lnTo>
                <a:lnTo>
                  <a:pt x="205" y="130"/>
                </a:lnTo>
                <a:lnTo>
                  <a:pt x="205" y="0"/>
                </a:lnTo>
                <a:lnTo>
                  <a:pt x="25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77" name="Freeform 57"/>
          <p:cNvSpPr>
            <a:spLocks/>
          </p:cNvSpPr>
          <p:nvPr userDrawn="1"/>
        </p:nvSpPr>
        <p:spPr bwMode="auto">
          <a:xfrm>
            <a:off x="5886800" y="3444822"/>
            <a:ext cx="103309" cy="147451"/>
          </a:xfrm>
          <a:custGeom>
            <a:avLst/>
            <a:gdLst>
              <a:gd name="T0" fmla="*/ 220 w 220"/>
              <a:gd name="T1" fmla="*/ 270 h 314"/>
              <a:gd name="T2" fmla="*/ 220 w 220"/>
              <a:gd name="T3" fmla="*/ 314 h 314"/>
              <a:gd name="T4" fmla="*/ 0 w 220"/>
              <a:gd name="T5" fmla="*/ 314 h 314"/>
              <a:gd name="T6" fmla="*/ 0 w 220"/>
              <a:gd name="T7" fmla="*/ 0 h 314"/>
              <a:gd name="T8" fmla="*/ 217 w 220"/>
              <a:gd name="T9" fmla="*/ 0 h 314"/>
              <a:gd name="T10" fmla="*/ 217 w 220"/>
              <a:gd name="T11" fmla="*/ 48 h 314"/>
              <a:gd name="T12" fmla="*/ 49 w 220"/>
              <a:gd name="T13" fmla="*/ 48 h 314"/>
              <a:gd name="T14" fmla="*/ 49 w 220"/>
              <a:gd name="T15" fmla="*/ 130 h 314"/>
              <a:gd name="T16" fmla="*/ 182 w 220"/>
              <a:gd name="T17" fmla="*/ 130 h 314"/>
              <a:gd name="T18" fmla="*/ 182 w 220"/>
              <a:gd name="T19" fmla="*/ 173 h 314"/>
              <a:gd name="T20" fmla="*/ 49 w 220"/>
              <a:gd name="T21" fmla="*/ 173 h 314"/>
              <a:gd name="T22" fmla="*/ 49 w 220"/>
              <a:gd name="T23" fmla="*/ 270 h 314"/>
              <a:gd name="T24" fmla="*/ 220 w 220"/>
              <a:gd name="T25" fmla="*/ 27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0" h="314">
                <a:moveTo>
                  <a:pt x="220" y="270"/>
                </a:moveTo>
                <a:lnTo>
                  <a:pt x="220" y="314"/>
                </a:lnTo>
                <a:lnTo>
                  <a:pt x="0" y="314"/>
                </a:lnTo>
                <a:lnTo>
                  <a:pt x="0" y="0"/>
                </a:lnTo>
                <a:lnTo>
                  <a:pt x="217" y="0"/>
                </a:lnTo>
                <a:lnTo>
                  <a:pt x="217" y="48"/>
                </a:lnTo>
                <a:lnTo>
                  <a:pt x="49" y="48"/>
                </a:lnTo>
                <a:lnTo>
                  <a:pt x="49" y="130"/>
                </a:lnTo>
                <a:lnTo>
                  <a:pt x="182" y="130"/>
                </a:lnTo>
                <a:lnTo>
                  <a:pt x="182" y="173"/>
                </a:lnTo>
                <a:lnTo>
                  <a:pt x="49" y="173"/>
                </a:lnTo>
                <a:lnTo>
                  <a:pt x="49" y="270"/>
                </a:lnTo>
                <a:lnTo>
                  <a:pt x="220" y="27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78" name="Freeform 58"/>
          <p:cNvSpPr>
            <a:spLocks/>
          </p:cNvSpPr>
          <p:nvPr userDrawn="1"/>
        </p:nvSpPr>
        <p:spPr bwMode="auto">
          <a:xfrm>
            <a:off x="6082148" y="3442943"/>
            <a:ext cx="145104" cy="153087"/>
          </a:xfrm>
          <a:custGeom>
            <a:avLst/>
            <a:gdLst>
              <a:gd name="T0" fmla="*/ 108 w 131"/>
              <a:gd name="T1" fmla="*/ 40 h 138"/>
              <a:gd name="T2" fmla="*/ 69 w 131"/>
              <a:gd name="T3" fmla="*/ 20 h 138"/>
              <a:gd name="T4" fmla="*/ 21 w 131"/>
              <a:gd name="T5" fmla="*/ 69 h 138"/>
              <a:gd name="T6" fmla="*/ 69 w 131"/>
              <a:gd name="T7" fmla="*/ 117 h 138"/>
              <a:gd name="T8" fmla="*/ 110 w 131"/>
              <a:gd name="T9" fmla="*/ 94 h 138"/>
              <a:gd name="T10" fmla="*/ 131 w 131"/>
              <a:gd name="T11" fmla="*/ 99 h 138"/>
              <a:gd name="T12" fmla="*/ 69 w 131"/>
              <a:gd name="T13" fmla="*/ 138 h 138"/>
              <a:gd name="T14" fmla="*/ 0 w 131"/>
              <a:gd name="T15" fmla="*/ 69 h 138"/>
              <a:gd name="T16" fmla="*/ 69 w 131"/>
              <a:gd name="T17" fmla="*/ 0 h 138"/>
              <a:gd name="T18" fmla="*/ 129 w 131"/>
              <a:gd name="T19" fmla="*/ 35 h 138"/>
              <a:gd name="T20" fmla="*/ 108 w 131"/>
              <a:gd name="T21" fmla="*/ 4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1" h="138">
                <a:moveTo>
                  <a:pt x="108" y="40"/>
                </a:moveTo>
                <a:cubicBezTo>
                  <a:pt x="100" y="28"/>
                  <a:pt x="85" y="20"/>
                  <a:pt x="69" y="20"/>
                </a:cubicBezTo>
                <a:cubicBezTo>
                  <a:pt x="41" y="20"/>
                  <a:pt x="21" y="40"/>
                  <a:pt x="21" y="69"/>
                </a:cubicBezTo>
                <a:cubicBezTo>
                  <a:pt x="21" y="98"/>
                  <a:pt x="42" y="117"/>
                  <a:pt x="69" y="117"/>
                </a:cubicBezTo>
                <a:cubicBezTo>
                  <a:pt x="87" y="117"/>
                  <a:pt x="103" y="108"/>
                  <a:pt x="110" y="94"/>
                </a:cubicBezTo>
                <a:cubicBezTo>
                  <a:pt x="131" y="99"/>
                  <a:pt x="131" y="99"/>
                  <a:pt x="131" y="99"/>
                </a:cubicBezTo>
                <a:cubicBezTo>
                  <a:pt x="120" y="123"/>
                  <a:pt x="97" y="138"/>
                  <a:pt x="69" y="138"/>
                </a:cubicBezTo>
                <a:cubicBezTo>
                  <a:pt x="31" y="138"/>
                  <a:pt x="0" y="109"/>
                  <a:pt x="0" y="69"/>
                </a:cubicBezTo>
                <a:cubicBezTo>
                  <a:pt x="0" y="29"/>
                  <a:pt x="31" y="0"/>
                  <a:pt x="69" y="0"/>
                </a:cubicBezTo>
                <a:cubicBezTo>
                  <a:pt x="95" y="0"/>
                  <a:pt x="117" y="13"/>
                  <a:pt x="129" y="35"/>
                </a:cubicBezTo>
                <a:lnTo>
                  <a:pt x="108" y="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79" name="Freeform 59"/>
          <p:cNvSpPr>
            <a:spLocks noEditPoints="1"/>
          </p:cNvSpPr>
          <p:nvPr userDrawn="1"/>
        </p:nvSpPr>
        <p:spPr bwMode="auto">
          <a:xfrm>
            <a:off x="6250732" y="3442943"/>
            <a:ext cx="153087" cy="153087"/>
          </a:xfrm>
          <a:custGeom>
            <a:avLst/>
            <a:gdLst>
              <a:gd name="T0" fmla="*/ 69 w 138"/>
              <a:gd name="T1" fmla="*/ 0 h 138"/>
              <a:gd name="T2" fmla="*/ 138 w 138"/>
              <a:gd name="T3" fmla="*/ 69 h 138"/>
              <a:gd name="T4" fmla="*/ 69 w 138"/>
              <a:gd name="T5" fmla="*/ 138 h 138"/>
              <a:gd name="T6" fmla="*/ 0 w 138"/>
              <a:gd name="T7" fmla="*/ 69 h 138"/>
              <a:gd name="T8" fmla="*/ 69 w 138"/>
              <a:gd name="T9" fmla="*/ 0 h 138"/>
              <a:gd name="T10" fmla="*/ 69 w 138"/>
              <a:gd name="T11" fmla="*/ 117 h 138"/>
              <a:gd name="T12" fmla="*/ 116 w 138"/>
              <a:gd name="T13" fmla="*/ 69 h 138"/>
              <a:gd name="T14" fmla="*/ 69 w 138"/>
              <a:gd name="T15" fmla="*/ 20 h 138"/>
              <a:gd name="T16" fmla="*/ 21 w 138"/>
              <a:gd name="T17" fmla="*/ 69 h 138"/>
              <a:gd name="T18" fmla="*/ 69 w 138"/>
              <a:gd name="T19" fmla="*/ 117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8" h="138">
                <a:moveTo>
                  <a:pt x="69" y="0"/>
                </a:moveTo>
                <a:cubicBezTo>
                  <a:pt x="107" y="0"/>
                  <a:pt x="138" y="29"/>
                  <a:pt x="138" y="69"/>
                </a:cubicBezTo>
                <a:cubicBezTo>
                  <a:pt x="138" y="109"/>
                  <a:pt x="107" y="138"/>
                  <a:pt x="69" y="138"/>
                </a:cubicBezTo>
                <a:cubicBezTo>
                  <a:pt x="31" y="138"/>
                  <a:pt x="0" y="109"/>
                  <a:pt x="0" y="69"/>
                </a:cubicBezTo>
                <a:cubicBezTo>
                  <a:pt x="0" y="29"/>
                  <a:pt x="31" y="0"/>
                  <a:pt x="69" y="0"/>
                </a:cubicBezTo>
                <a:moveTo>
                  <a:pt x="69" y="117"/>
                </a:moveTo>
                <a:cubicBezTo>
                  <a:pt x="96" y="117"/>
                  <a:pt x="116" y="98"/>
                  <a:pt x="116" y="69"/>
                </a:cubicBezTo>
                <a:cubicBezTo>
                  <a:pt x="116" y="40"/>
                  <a:pt x="96" y="20"/>
                  <a:pt x="69" y="20"/>
                </a:cubicBezTo>
                <a:cubicBezTo>
                  <a:pt x="42" y="20"/>
                  <a:pt x="21" y="40"/>
                  <a:pt x="21" y="69"/>
                </a:cubicBezTo>
                <a:cubicBezTo>
                  <a:pt x="21" y="98"/>
                  <a:pt x="42" y="117"/>
                  <a:pt x="69" y="11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80" name="Freeform 60"/>
          <p:cNvSpPr>
            <a:spLocks/>
          </p:cNvSpPr>
          <p:nvPr userDrawn="1"/>
        </p:nvSpPr>
        <p:spPr bwMode="auto">
          <a:xfrm>
            <a:off x="6437160" y="3444822"/>
            <a:ext cx="124911" cy="147451"/>
          </a:xfrm>
          <a:custGeom>
            <a:avLst/>
            <a:gdLst>
              <a:gd name="T0" fmla="*/ 113 w 113"/>
              <a:gd name="T1" fmla="*/ 0 h 133"/>
              <a:gd name="T2" fmla="*/ 113 w 113"/>
              <a:gd name="T3" fmla="*/ 133 h 133"/>
              <a:gd name="T4" fmla="*/ 94 w 113"/>
              <a:gd name="T5" fmla="*/ 133 h 133"/>
              <a:gd name="T6" fmla="*/ 45 w 113"/>
              <a:gd name="T7" fmla="*/ 68 h 133"/>
              <a:gd name="T8" fmla="*/ 21 w 113"/>
              <a:gd name="T9" fmla="*/ 35 h 133"/>
              <a:gd name="T10" fmla="*/ 21 w 113"/>
              <a:gd name="T11" fmla="*/ 35 h 133"/>
              <a:gd name="T12" fmla="*/ 22 w 113"/>
              <a:gd name="T13" fmla="*/ 77 h 133"/>
              <a:gd name="T14" fmla="*/ 22 w 113"/>
              <a:gd name="T15" fmla="*/ 133 h 133"/>
              <a:gd name="T16" fmla="*/ 0 w 113"/>
              <a:gd name="T17" fmla="*/ 133 h 133"/>
              <a:gd name="T18" fmla="*/ 0 w 113"/>
              <a:gd name="T19" fmla="*/ 0 h 133"/>
              <a:gd name="T20" fmla="*/ 20 w 113"/>
              <a:gd name="T21" fmla="*/ 0 h 133"/>
              <a:gd name="T22" fmla="*/ 69 w 113"/>
              <a:gd name="T23" fmla="*/ 66 h 133"/>
              <a:gd name="T24" fmla="*/ 92 w 113"/>
              <a:gd name="T25" fmla="*/ 97 h 133"/>
              <a:gd name="T26" fmla="*/ 92 w 113"/>
              <a:gd name="T27" fmla="*/ 97 h 133"/>
              <a:gd name="T28" fmla="*/ 92 w 113"/>
              <a:gd name="T29" fmla="*/ 57 h 133"/>
              <a:gd name="T30" fmla="*/ 92 w 113"/>
              <a:gd name="T31" fmla="*/ 0 h 133"/>
              <a:gd name="T32" fmla="*/ 113 w 113"/>
              <a:gd name="T33"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3" h="133">
                <a:moveTo>
                  <a:pt x="113" y="0"/>
                </a:moveTo>
                <a:cubicBezTo>
                  <a:pt x="113" y="133"/>
                  <a:pt x="113" y="133"/>
                  <a:pt x="113" y="133"/>
                </a:cubicBezTo>
                <a:cubicBezTo>
                  <a:pt x="94" y="133"/>
                  <a:pt x="94" y="133"/>
                  <a:pt x="94" y="133"/>
                </a:cubicBezTo>
                <a:cubicBezTo>
                  <a:pt x="45" y="68"/>
                  <a:pt x="45" y="68"/>
                  <a:pt x="45" y="68"/>
                </a:cubicBezTo>
                <a:cubicBezTo>
                  <a:pt x="33" y="52"/>
                  <a:pt x="22" y="35"/>
                  <a:pt x="21" y="35"/>
                </a:cubicBezTo>
                <a:cubicBezTo>
                  <a:pt x="21" y="35"/>
                  <a:pt x="21" y="35"/>
                  <a:pt x="21" y="35"/>
                </a:cubicBezTo>
                <a:cubicBezTo>
                  <a:pt x="21" y="35"/>
                  <a:pt x="22" y="53"/>
                  <a:pt x="22" y="77"/>
                </a:cubicBezTo>
                <a:cubicBezTo>
                  <a:pt x="22" y="133"/>
                  <a:pt x="22" y="133"/>
                  <a:pt x="22" y="133"/>
                </a:cubicBezTo>
                <a:cubicBezTo>
                  <a:pt x="0" y="133"/>
                  <a:pt x="0" y="133"/>
                  <a:pt x="0" y="133"/>
                </a:cubicBezTo>
                <a:cubicBezTo>
                  <a:pt x="0" y="0"/>
                  <a:pt x="0" y="0"/>
                  <a:pt x="0" y="0"/>
                </a:cubicBezTo>
                <a:cubicBezTo>
                  <a:pt x="20" y="0"/>
                  <a:pt x="20" y="0"/>
                  <a:pt x="20" y="0"/>
                </a:cubicBezTo>
                <a:cubicBezTo>
                  <a:pt x="69" y="66"/>
                  <a:pt x="69" y="66"/>
                  <a:pt x="69" y="66"/>
                </a:cubicBezTo>
                <a:cubicBezTo>
                  <a:pt x="79" y="79"/>
                  <a:pt x="92" y="97"/>
                  <a:pt x="92" y="97"/>
                </a:cubicBezTo>
                <a:cubicBezTo>
                  <a:pt x="92" y="97"/>
                  <a:pt x="92" y="97"/>
                  <a:pt x="92" y="97"/>
                </a:cubicBezTo>
                <a:cubicBezTo>
                  <a:pt x="93" y="97"/>
                  <a:pt x="92" y="78"/>
                  <a:pt x="92" y="57"/>
                </a:cubicBezTo>
                <a:cubicBezTo>
                  <a:pt x="92" y="0"/>
                  <a:pt x="92" y="0"/>
                  <a:pt x="92" y="0"/>
                </a:cubicBezTo>
                <a:lnTo>
                  <a:pt x="11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81" name="Freeform 61"/>
          <p:cNvSpPr>
            <a:spLocks/>
          </p:cNvSpPr>
          <p:nvPr userDrawn="1"/>
        </p:nvSpPr>
        <p:spPr bwMode="auto">
          <a:xfrm>
            <a:off x="6593532" y="3444822"/>
            <a:ext cx="118336" cy="147451"/>
          </a:xfrm>
          <a:custGeom>
            <a:avLst/>
            <a:gdLst>
              <a:gd name="T0" fmla="*/ 252 w 252"/>
              <a:gd name="T1" fmla="*/ 0 h 314"/>
              <a:gd name="T2" fmla="*/ 252 w 252"/>
              <a:gd name="T3" fmla="*/ 48 h 314"/>
              <a:gd name="T4" fmla="*/ 151 w 252"/>
              <a:gd name="T5" fmla="*/ 48 h 314"/>
              <a:gd name="T6" fmla="*/ 151 w 252"/>
              <a:gd name="T7" fmla="*/ 314 h 314"/>
              <a:gd name="T8" fmla="*/ 101 w 252"/>
              <a:gd name="T9" fmla="*/ 314 h 314"/>
              <a:gd name="T10" fmla="*/ 101 w 252"/>
              <a:gd name="T11" fmla="*/ 48 h 314"/>
              <a:gd name="T12" fmla="*/ 0 w 252"/>
              <a:gd name="T13" fmla="*/ 48 h 314"/>
              <a:gd name="T14" fmla="*/ 0 w 252"/>
              <a:gd name="T15" fmla="*/ 0 h 314"/>
              <a:gd name="T16" fmla="*/ 252 w 252"/>
              <a:gd name="T17"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2" h="314">
                <a:moveTo>
                  <a:pt x="252" y="0"/>
                </a:moveTo>
                <a:lnTo>
                  <a:pt x="252" y="48"/>
                </a:lnTo>
                <a:lnTo>
                  <a:pt x="151" y="48"/>
                </a:lnTo>
                <a:lnTo>
                  <a:pt x="151" y="314"/>
                </a:lnTo>
                <a:lnTo>
                  <a:pt x="101" y="314"/>
                </a:lnTo>
                <a:lnTo>
                  <a:pt x="101" y="48"/>
                </a:lnTo>
                <a:lnTo>
                  <a:pt x="0" y="48"/>
                </a:lnTo>
                <a:lnTo>
                  <a:pt x="0" y="0"/>
                </a:lnTo>
                <a:lnTo>
                  <a:pt x="25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82" name="Freeform 62"/>
          <p:cNvSpPr>
            <a:spLocks noEditPoints="1"/>
          </p:cNvSpPr>
          <p:nvPr userDrawn="1"/>
        </p:nvSpPr>
        <p:spPr bwMode="auto">
          <a:xfrm>
            <a:off x="6743332" y="3444822"/>
            <a:ext cx="110822" cy="147451"/>
          </a:xfrm>
          <a:custGeom>
            <a:avLst/>
            <a:gdLst>
              <a:gd name="T0" fmla="*/ 76 w 100"/>
              <a:gd name="T1" fmla="*/ 133 h 133"/>
              <a:gd name="T2" fmla="*/ 48 w 100"/>
              <a:gd name="T3" fmla="*/ 86 h 133"/>
              <a:gd name="T4" fmla="*/ 44 w 100"/>
              <a:gd name="T5" fmla="*/ 86 h 133"/>
              <a:gd name="T6" fmla="*/ 21 w 100"/>
              <a:gd name="T7" fmla="*/ 86 h 133"/>
              <a:gd name="T8" fmla="*/ 21 w 100"/>
              <a:gd name="T9" fmla="*/ 133 h 133"/>
              <a:gd name="T10" fmla="*/ 0 w 100"/>
              <a:gd name="T11" fmla="*/ 133 h 133"/>
              <a:gd name="T12" fmla="*/ 0 w 100"/>
              <a:gd name="T13" fmla="*/ 0 h 133"/>
              <a:gd name="T14" fmla="*/ 44 w 100"/>
              <a:gd name="T15" fmla="*/ 0 h 133"/>
              <a:gd name="T16" fmla="*/ 95 w 100"/>
              <a:gd name="T17" fmla="*/ 43 h 133"/>
              <a:gd name="T18" fmla="*/ 68 w 100"/>
              <a:gd name="T19" fmla="*/ 82 h 133"/>
              <a:gd name="T20" fmla="*/ 100 w 100"/>
              <a:gd name="T21" fmla="*/ 133 h 133"/>
              <a:gd name="T22" fmla="*/ 76 w 100"/>
              <a:gd name="T23" fmla="*/ 133 h 133"/>
              <a:gd name="T24" fmla="*/ 46 w 100"/>
              <a:gd name="T25" fmla="*/ 67 h 133"/>
              <a:gd name="T26" fmla="*/ 73 w 100"/>
              <a:gd name="T27" fmla="*/ 43 h 133"/>
              <a:gd name="T28" fmla="*/ 46 w 100"/>
              <a:gd name="T29" fmla="*/ 20 h 133"/>
              <a:gd name="T30" fmla="*/ 21 w 100"/>
              <a:gd name="T31" fmla="*/ 20 h 133"/>
              <a:gd name="T32" fmla="*/ 21 w 100"/>
              <a:gd name="T33" fmla="*/ 67 h 133"/>
              <a:gd name="T34" fmla="*/ 46 w 100"/>
              <a:gd name="T35" fmla="*/ 67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0" h="133">
                <a:moveTo>
                  <a:pt x="76" y="133"/>
                </a:moveTo>
                <a:cubicBezTo>
                  <a:pt x="48" y="86"/>
                  <a:pt x="48" y="86"/>
                  <a:pt x="48" y="86"/>
                </a:cubicBezTo>
                <a:cubicBezTo>
                  <a:pt x="44" y="86"/>
                  <a:pt x="44" y="86"/>
                  <a:pt x="44" y="86"/>
                </a:cubicBezTo>
                <a:cubicBezTo>
                  <a:pt x="21" y="86"/>
                  <a:pt x="21" y="86"/>
                  <a:pt x="21" y="86"/>
                </a:cubicBezTo>
                <a:cubicBezTo>
                  <a:pt x="21" y="133"/>
                  <a:pt x="21" y="133"/>
                  <a:pt x="21" y="133"/>
                </a:cubicBezTo>
                <a:cubicBezTo>
                  <a:pt x="0" y="133"/>
                  <a:pt x="0" y="133"/>
                  <a:pt x="0" y="133"/>
                </a:cubicBezTo>
                <a:cubicBezTo>
                  <a:pt x="0" y="0"/>
                  <a:pt x="0" y="0"/>
                  <a:pt x="0" y="0"/>
                </a:cubicBezTo>
                <a:cubicBezTo>
                  <a:pt x="44" y="0"/>
                  <a:pt x="44" y="0"/>
                  <a:pt x="44" y="0"/>
                </a:cubicBezTo>
                <a:cubicBezTo>
                  <a:pt x="76" y="0"/>
                  <a:pt x="95" y="17"/>
                  <a:pt x="95" y="43"/>
                </a:cubicBezTo>
                <a:cubicBezTo>
                  <a:pt x="95" y="62"/>
                  <a:pt x="85" y="76"/>
                  <a:pt x="68" y="82"/>
                </a:cubicBezTo>
                <a:cubicBezTo>
                  <a:pt x="100" y="133"/>
                  <a:pt x="100" y="133"/>
                  <a:pt x="100" y="133"/>
                </a:cubicBezTo>
                <a:lnTo>
                  <a:pt x="76" y="133"/>
                </a:lnTo>
                <a:close/>
                <a:moveTo>
                  <a:pt x="46" y="67"/>
                </a:moveTo>
                <a:cubicBezTo>
                  <a:pt x="64" y="67"/>
                  <a:pt x="73" y="57"/>
                  <a:pt x="73" y="43"/>
                </a:cubicBezTo>
                <a:cubicBezTo>
                  <a:pt x="73" y="30"/>
                  <a:pt x="64" y="20"/>
                  <a:pt x="46" y="20"/>
                </a:cubicBezTo>
                <a:cubicBezTo>
                  <a:pt x="21" y="20"/>
                  <a:pt x="21" y="20"/>
                  <a:pt x="21" y="20"/>
                </a:cubicBezTo>
                <a:cubicBezTo>
                  <a:pt x="21" y="67"/>
                  <a:pt x="21" y="67"/>
                  <a:pt x="21" y="67"/>
                </a:cubicBezTo>
                <a:lnTo>
                  <a:pt x="46"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83" name="Freeform 63"/>
          <p:cNvSpPr>
            <a:spLocks noEditPoints="1"/>
          </p:cNvSpPr>
          <p:nvPr userDrawn="1"/>
        </p:nvSpPr>
        <p:spPr bwMode="auto">
          <a:xfrm>
            <a:off x="6872938" y="3444822"/>
            <a:ext cx="147451" cy="147451"/>
          </a:xfrm>
          <a:custGeom>
            <a:avLst/>
            <a:gdLst>
              <a:gd name="T0" fmla="*/ 98 w 133"/>
              <a:gd name="T1" fmla="*/ 103 h 133"/>
              <a:gd name="T2" fmla="*/ 35 w 133"/>
              <a:gd name="T3" fmla="*/ 103 h 133"/>
              <a:gd name="T4" fmla="*/ 23 w 133"/>
              <a:gd name="T5" fmla="*/ 133 h 133"/>
              <a:gd name="T6" fmla="*/ 0 w 133"/>
              <a:gd name="T7" fmla="*/ 133 h 133"/>
              <a:gd name="T8" fmla="*/ 57 w 133"/>
              <a:gd name="T9" fmla="*/ 0 h 133"/>
              <a:gd name="T10" fmla="*/ 76 w 133"/>
              <a:gd name="T11" fmla="*/ 0 h 133"/>
              <a:gd name="T12" fmla="*/ 133 w 133"/>
              <a:gd name="T13" fmla="*/ 133 h 133"/>
              <a:gd name="T14" fmla="*/ 110 w 133"/>
              <a:gd name="T15" fmla="*/ 133 h 133"/>
              <a:gd name="T16" fmla="*/ 98 w 133"/>
              <a:gd name="T17" fmla="*/ 103 h 133"/>
              <a:gd name="T18" fmla="*/ 90 w 133"/>
              <a:gd name="T19" fmla="*/ 85 h 133"/>
              <a:gd name="T20" fmla="*/ 73 w 133"/>
              <a:gd name="T21" fmla="*/ 43 h 133"/>
              <a:gd name="T22" fmla="*/ 67 w 133"/>
              <a:gd name="T23" fmla="*/ 26 h 133"/>
              <a:gd name="T24" fmla="*/ 66 w 133"/>
              <a:gd name="T25" fmla="*/ 26 h 133"/>
              <a:gd name="T26" fmla="*/ 60 w 133"/>
              <a:gd name="T27" fmla="*/ 43 h 133"/>
              <a:gd name="T28" fmla="*/ 43 w 133"/>
              <a:gd name="T29" fmla="*/ 85 h 133"/>
              <a:gd name="T30" fmla="*/ 90 w 133"/>
              <a:gd name="T31" fmla="*/ 85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3" h="133">
                <a:moveTo>
                  <a:pt x="98" y="103"/>
                </a:moveTo>
                <a:cubicBezTo>
                  <a:pt x="35" y="103"/>
                  <a:pt x="35" y="103"/>
                  <a:pt x="35" y="103"/>
                </a:cubicBezTo>
                <a:cubicBezTo>
                  <a:pt x="23" y="133"/>
                  <a:pt x="23" y="133"/>
                  <a:pt x="23" y="133"/>
                </a:cubicBezTo>
                <a:cubicBezTo>
                  <a:pt x="0" y="133"/>
                  <a:pt x="0" y="133"/>
                  <a:pt x="0" y="133"/>
                </a:cubicBezTo>
                <a:cubicBezTo>
                  <a:pt x="57" y="0"/>
                  <a:pt x="57" y="0"/>
                  <a:pt x="57" y="0"/>
                </a:cubicBezTo>
                <a:cubicBezTo>
                  <a:pt x="76" y="0"/>
                  <a:pt x="76" y="0"/>
                  <a:pt x="76" y="0"/>
                </a:cubicBezTo>
                <a:cubicBezTo>
                  <a:pt x="133" y="133"/>
                  <a:pt x="133" y="133"/>
                  <a:pt x="133" y="133"/>
                </a:cubicBezTo>
                <a:cubicBezTo>
                  <a:pt x="110" y="133"/>
                  <a:pt x="110" y="133"/>
                  <a:pt x="110" y="133"/>
                </a:cubicBezTo>
                <a:lnTo>
                  <a:pt x="98" y="103"/>
                </a:lnTo>
                <a:close/>
                <a:moveTo>
                  <a:pt x="90" y="85"/>
                </a:moveTo>
                <a:cubicBezTo>
                  <a:pt x="73" y="43"/>
                  <a:pt x="73" y="43"/>
                  <a:pt x="73" y="43"/>
                </a:cubicBezTo>
                <a:cubicBezTo>
                  <a:pt x="70" y="36"/>
                  <a:pt x="67" y="26"/>
                  <a:pt x="67" y="26"/>
                </a:cubicBezTo>
                <a:cubicBezTo>
                  <a:pt x="66" y="26"/>
                  <a:pt x="66" y="26"/>
                  <a:pt x="66" y="26"/>
                </a:cubicBezTo>
                <a:cubicBezTo>
                  <a:pt x="66" y="26"/>
                  <a:pt x="63" y="36"/>
                  <a:pt x="60" y="43"/>
                </a:cubicBezTo>
                <a:cubicBezTo>
                  <a:pt x="43" y="85"/>
                  <a:pt x="43" y="85"/>
                  <a:pt x="43" y="85"/>
                </a:cubicBezTo>
                <a:lnTo>
                  <a:pt x="90" y="8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84" name="Freeform 64"/>
          <p:cNvSpPr>
            <a:spLocks/>
          </p:cNvSpPr>
          <p:nvPr userDrawn="1"/>
        </p:nvSpPr>
        <p:spPr bwMode="auto">
          <a:xfrm>
            <a:off x="7030250" y="3442943"/>
            <a:ext cx="146512" cy="153087"/>
          </a:xfrm>
          <a:custGeom>
            <a:avLst/>
            <a:gdLst>
              <a:gd name="T0" fmla="*/ 108 w 132"/>
              <a:gd name="T1" fmla="*/ 40 h 138"/>
              <a:gd name="T2" fmla="*/ 69 w 132"/>
              <a:gd name="T3" fmla="*/ 20 h 138"/>
              <a:gd name="T4" fmla="*/ 22 w 132"/>
              <a:gd name="T5" fmla="*/ 69 h 138"/>
              <a:gd name="T6" fmla="*/ 69 w 132"/>
              <a:gd name="T7" fmla="*/ 117 h 138"/>
              <a:gd name="T8" fmla="*/ 111 w 132"/>
              <a:gd name="T9" fmla="*/ 94 h 138"/>
              <a:gd name="T10" fmla="*/ 132 w 132"/>
              <a:gd name="T11" fmla="*/ 99 h 138"/>
              <a:gd name="T12" fmla="*/ 69 w 132"/>
              <a:gd name="T13" fmla="*/ 138 h 138"/>
              <a:gd name="T14" fmla="*/ 0 w 132"/>
              <a:gd name="T15" fmla="*/ 69 h 138"/>
              <a:gd name="T16" fmla="*/ 69 w 132"/>
              <a:gd name="T17" fmla="*/ 0 h 138"/>
              <a:gd name="T18" fmla="*/ 130 w 132"/>
              <a:gd name="T19" fmla="*/ 35 h 138"/>
              <a:gd name="T20" fmla="*/ 108 w 132"/>
              <a:gd name="T21" fmla="*/ 4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2" h="138">
                <a:moveTo>
                  <a:pt x="108" y="40"/>
                </a:moveTo>
                <a:cubicBezTo>
                  <a:pt x="100" y="28"/>
                  <a:pt x="85" y="20"/>
                  <a:pt x="69" y="20"/>
                </a:cubicBezTo>
                <a:cubicBezTo>
                  <a:pt x="42" y="20"/>
                  <a:pt x="22" y="40"/>
                  <a:pt x="22" y="69"/>
                </a:cubicBezTo>
                <a:cubicBezTo>
                  <a:pt x="22" y="98"/>
                  <a:pt x="42" y="117"/>
                  <a:pt x="69" y="117"/>
                </a:cubicBezTo>
                <a:cubicBezTo>
                  <a:pt x="87" y="117"/>
                  <a:pt x="103" y="108"/>
                  <a:pt x="111" y="94"/>
                </a:cubicBezTo>
                <a:cubicBezTo>
                  <a:pt x="132" y="99"/>
                  <a:pt x="132" y="99"/>
                  <a:pt x="132" y="99"/>
                </a:cubicBezTo>
                <a:cubicBezTo>
                  <a:pt x="121" y="123"/>
                  <a:pt x="97" y="138"/>
                  <a:pt x="69" y="138"/>
                </a:cubicBezTo>
                <a:cubicBezTo>
                  <a:pt x="31" y="138"/>
                  <a:pt x="0" y="109"/>
                  <a:pt x="0" y="69"/>
                </a:cubicBezTo>
                <a:cubicBezTo>
                  <a:pt x="0" y="29"/>
                  <a:pt x="31" y="0"/>
                  <a:pt x="69" y="0"/>
                </a:cubicBezTo>
                <a:cubicBezTo>
                  <a:pt x="95" y="0"/>
                  <a:pt x="118" y="13"/>
                  <a:pt x="130" y="35"/>
                </a:cubicBezTo>
                <a:lnTo>
                  <a:pt x="108" y="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85" name="Freeform 65"/>
          <p:cNvSpPr>
            <a:spLocks/>
          </p:cNvSpPr>
          <p:nvPr userDrawn="1"/>
        </p:nvSpPr>
        <p:spPr bwMode="auto">
          <a:xfrm>
            <a:off x="7194607" y="3444822"/>
            <a:ext cx="118805" cy="147451"/>
          </a:xfrm>
          <a:custGeom>
            <a:avLst/>
            <a:gdLst>
              <a:gd name="T0" fmla="*/ 253 w 253"/>
              <a:gd name="T1" fmla="*/ 0 h 314"/>
              <a:gd name="T2" fmla="*/ 253 w 253"/>
              <a:gd name="T3" fmla="*/ 48 h 314"/>
              <a:gd name="T4" fmla="*/ 151 w 253"/>
              <a:gd name="T5" fmla="*/ 48 h 314"/>
              <a:gd name="T6" fmla="*/ 151 w 253"/>
              <a:gd name="T7" fmla="*/ 314 h 314"/>
              <a:gd name="T8" fmla="*/ 102 w 253"/>
              <a:gd name="T9" fmla="*/ 314 h 314"/>
              <a:gd name="T10" fmla="*/ 102 w 253"/>
              <a:gd name="T11" fmla="*/ 48 h 314"/>
              <a:gd name="T12" fmla="*/ 0 w 253"/>
              <a:gd name="T13" fmla="*/ 48 h 314"/>
              <a:gd name="T14" fmla="*/ 0 w 253"/>
              <a:gd name="T15" fmla="*/ 0 h 314"/>
              <a:gd name="T16" fmla="*/ 253 w 253"/>
              <a:gd name="T17"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3" h="314">
                <a:moveTo>
                  <a:pt x="253" y="0"/>
                </a:moveTo>
                <a:lnTo>
                  <a:pt x="253" y="48"/>
                </a:lnTo>
                <a:lnTo>
                  <a:pt x="151" y="48"/>
                </a:lnTo>
                <a:lnTo>
                  <a:pt x="151" y="314"/>
                </a:lnTo>
                <a:lnTo>
                  <a:pt x="102" y="314"/>
                </a:lnTo>
                <a:lnTo>
                  <a:pt x="102" y="48"/>
                </a:lnTo>
                <a:lnTo>
                  <a:pt x="0" y="48"/>
                </a:lnTo>
                <a:lnTo>
                  <a:pt x="0" y="0"/>
                </a:lnTo>
                <a:lnTo>
                  <a:pt x="25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86" name="Freeform 66"/>
          <p:cNvSpPr>
            <a:spLocks/>
          </p:cNvSpPr>
          <p:nvPr userDrawn="1"/>
        </p:nvSpPr>
        <p:spPr bwMode="auto">
          <a:xfrm>
            <a:off x="5947846" y="2796318"/>
            <a:ext cx="57759" cy="86405"/>
          </a:xfrm>
          <a:custGeom>
            <a:avLst/>
            <a:gdLst>
              <a:gd name="T0" fmla="*/ 46 w 52"/>
              <a:gd name="T1" fmla="*/ 37 h 78"/>
              <a:gd name="T2" fmla="*/ 12 w 52"/>
              <a:gd name="T3" fmla="*/ 24 h 78"/>
              <a:gd name="T4" fmla="*/ 22 w 52"/>
              <a:gd name="T5" fmla="*/ 71 h 78"/>
              <a:gd name="T6" fmla="*/ 35 w 52"/>
              <a:gd name="T7" fmla="*/ 75 h 78"/>
              <a:gd name="T8" fmla="*/ 39 w 52"/>
              <a:gd name="T9" fmla="*/ 61 h 78"/>
              <a:gd name="T10" fmla="*/ 46 w 52"/>
              <a:gd name="T11" fmla="*/ 37 h 78"/>
            </a:gdLst>
            <a:ahLst/>
            <a:cxnLst>
              <a:cxn ang="0">
                <a:pos x="T0" y="T1"/>
              </a:cxn>
              <a:cxn ang="0">
                <a:pos x="T2" y="T3"/>
              </a:cxn>
              <a:cxn ang="0">
                <a:pos x="T4" y="T5"/>
              </a:cxn>
              <a:cxn ang="0">
                <a:pos x="T6" y="T7"/>
              </a:cxn>
              <a:cxn ang="0">
                <a:pos x="T8" y="T9"/>
              </a:cxn>
              <a:cxn ang="0">
                <a:pos x="T10" y="T11"/>
              </a:cxn>
            </a:cxnLst>
            <a:rect l="0" t="0" r="r" b="b"/>
            <a:pathLst>
              <a:path w="52" h="78">
                <a:moveTo>
                  <a:pt x="46" y="37"/>
                </a:moveTo>
                <a:cubicBezTo>
                  <a:pt x="46" y="37"/>
                  <a:pt x="34" y="0"/>
                  <a:pt x="12" y="24"/>
                </a:cubicBezTo>
                <a:cubicBezTo>
                  <a:pt x="12" y="24"/>
                  <a:pt x="0" y="37"/>
                  <a:pt x="22" y="71"/>
                </a:cubicBezTo>
                <a:cubicBezTo>
                  <a:pt x="22" y="71"/>
                  <a:pt x="28" y="78"/>
                  <a:pt x="35" y="75"/>
                </a:cubicBezTo>
                <a:cubicBezTo>
                  <a:pt x="35" y="75"/>
                  <a:pt x="44" y="73"/>
                  <a:pt x="39" y="61"/>
                </a:cubicBezTo>
                <a:cubicBezTo>
                  <a:pt x="39" y="61"/>
                  <a:pt x="52" y="59"/>
                  <a:pt x="46" y="3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87" name="Freeform 67"/>
          <p:cNvSpPr>
            <a:spLocks/>
          </p:cNvSpPr>
          <p:nvPr userDrawn="1"/>
        </p:nvSpPr>
        <p:spPr bwMode="auto">
          <a:xfrm>
            <a:off x="7859076" y="2778472"/>
            <a:ext cx="58699" cy="87344"/>
          </a:xfrm>
          <a:custGeom>
            <a:avLst/>
            <a:gdLst>
              <a:gd name="T0" fmla="*/ 47 w 53"/>
              <a:gd name="T1" fmla="*/ 37 h 79"/>
              <a:gd name="T2" fmla="*/ 12 w 53"/>
              <a:gd name="T3" fmla="*/ 25 h 79"/>
              <a:gd name="T4" fmla="*/ 22 w 53"/>
              <a:gd name="T5" fmla="*/ 71 h 79"/>
              <a:gd name="T6" fmla="*/ 35 w 53"/>
              <a:gd name="T7" fmla="*/ 75 h 79"/>
              <a:gd name="T8" fmla="*/ 39 w 53"/>
              <a:gd name="T9" fmla="*/ 61 h 79"/>
              <a:gd name="T10" fmla="*/ 47 w 53"/>
              <a:gd name="T11" fmla="*/ 37 h 79"/>
            </a:gdLst>
            <a:ahLst/>
            <a:cxnLst>
              <a:cxn ang="0">
                <a:pos x="T0" y="T1"/>
              </a:cxn>
              <a:cxn ang="0">
                <a:pos x="T2" y="T3"/>
              </a:cxn>
              <a:cxn ang="0">
                <a:pos x="T4" y="T5"/>
              </a:cxn>
              <a:cxn ang="0">
                <a:pos x="T6" y="T7"/>
              </a:cxn>
              <a:cxn ang="0">
                <a:pos x="T8" y="T9"/>
              </a:cxn>
              <a:cxn ang="0">
                <a:pos x="T10" y="T11"/>
              </a:cxn>
            </a:cxnLst>
            <a:rect l="0" t="0" r="r" b="b"/>
            <a:pathLst>
              <a:path w="53" h="79">
                <a:moveTo>
                  <a:pt x="47" y="37"/>
                </a:moveTo>
                <a:cubicBezTo>
                  <a:pt x="47" y="37"/>
                  <a:pt x="34" y="0"/>
                  <a:pt x="12" y="25"/>
                </a:cubicBezTo>
                <a:cubicBezTo>
                  <a:pt x="12" y="25"/>
                  <a:pt x="0" y="37"/>
                  <a:pt x="22" y="71"/>
                </a:cubicBezTo>
                <a:cubicBezTo>
                  <a:pt x="22" y="71"/>
                  <a:pt x="28" y="79"/>
                  <a:pt x="35" y="75"/>
                </a:cubicBezTo>
                <a:cubicBezTo>
                  <a:pt x="35" y="75"/>
                  <a:pt x="44" y="73"/>
                  <a:pt x="39" y="61"/>
                </a:cubicBezTo>
                <a:cubicBezTo>
                  <a:pt x="39" y="61"/>
                  <a:pt x="53" y="59"/>
                  <a:pt x="47" y="3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89" name="Freeform 68"/>
          <p:cNvSpPr>
            <a:spLocks noEditPoints="1"/>
          </p:cNvSpPr>
          <p:nvPr userDrawn="1"/>
        </p:nvSpPr>
        <p:spPr bwMode="auto">
          <a:xfrm>
            <a:off x="3626196" y="2763915"/>
            <a:ext cx="1357584" cy="647564"/>
          </a:xfrm>
          <a:custGeom>
            <a:avLst/>
            <a:gdLst>
              <a:gd name="T0" fmla="*/ 1157 w 1224"/>
              <a:gd name="T1" fmla="*/ 410 h 584"/>
              <a:gd name="T2" fmla="*/ 1074 w 1224"/>
              <a:gd name="T3" fmla="*/ 271 h 584"/>
              <a:gd name="T4" fmla="*/ 1224 w 1224"/>
              <a:gd name="T5" fmla="*/ 57 h 584"/>
              <a:gd name="T6" fmla="*/ 1133 w 1224"/>
              <a:gd name="T7" fmla="*/ 90 h 584"/>
              <a:gd name="T8" fmla="*/ 1051 w 1224"/>
              <a:gd name="T9" fmla="*/ 267 h 584"/>
              <a:gd name="T10" fmla="*/ 784 w 1224"/>
              <a:gd name="T11" fmla="*/ 429 h 584"/>
              <a:gd name="T12" fmla="*/ 671 w 1224"/>
              <a:gd name="T13" fmla="*/ 383 h 584"/>
              <a:gd name="T14" fmla="*/ 720 w 1224"/>
              <a:gd name="T15" fmla="*/ 348 h 584"/>
              <a:gd name="T16" fmla="*/ 738 w 1224"/>
              <a:gd name="T17" fmla="*/ 299 h 584"/>
              <a:gd name="T18" fmla="*/ 651 w 1224"/>
              <a:gd name="T19" fmla="*/ 352 h 584"/>
              <a:gd name="T20" fmla="*/ 649 w 1224"/>
              <a:gd name="T21" fmla="*/ 371 h 584"/>
              <a:gd name="T22" fmla="*/ 521 w 1224"/>
              <a:gd name="T23" fmla="*/ 408 h 584"/>
              <a:gd name="T24" fmla="*/ 223 w 1224"/>
              <a:gd name="T25" fmla="*/ 291 h 584"/>
              <a:gd name="T26" fmla="*/ 376 w 1224"/>
              <a:gd name="T27" fmla="*/ 135 h 584"/>
              <a:gd name="T28" fmla="*/ 344 w 1224"/>
              <a:gd name="T29" fmla="*/ 82 h 584"/>
              <a:gd name="T30" fmla="*/ 48 w 1224"/>
              <a:gd name="T31" fmla="*/ 408 h 584"/>
              <a:gd name="T32" fmla="*/ 64 w 1224"/>
              <a:gd name="T33" fmla="*/ 566 h 584"/>
              <a:gd name="T34" fmla="*/ 181 w 1224"/>
              <a:gd name="T35" fmla="*/ 334 h 584"/>
              <a:gd name="T36" fmla="*/ 196 w 1224"/>
              <a:gd name="T37" fmla="*/ 308 h 584"/>
              <a:gd name="T38" fmla="*/ 281 w 1224"/>
              <a:gd name="T39" fmla="*/ 370 h 584"/>
              <a:gd name="T40" fmla="*/ 649 w 1224"/>
              <a:gd name="T41" fmla="*/ 394 h 584"/>
              <a:gd name="T42" fmla="*/ 877 w 1224"/>
              <a:gd name="T43" fmla="*/ 413 h 584"/>
              <a:gd name="T44" fmla="*/ 1050 w 1224"/>
              <a:gd name="T45" fmla="*/ 292 h 584"/>
              <a:gd name="T46" fmla="*/ 1081 w 1224"/>
              <a:gd name="T47" fmla="*/ 387 h 584"/>
              <a:gd name="T48" fmla="*/ 1154 w 1224"/>
              <a:gd name="T49" fmla="*/ 427 h 584"/>
              <a:gd name="T50" fmla="*/ 1157 w 1224"/>
              <a:gd name="T51" fmla="*/ 410 h 584"/>
              <a:gd name="T52" fmla="*/ 1084 w 1224"/>
              <a:gd name="T53" fmla="*/ 218 h 584"/>
              <a:gd name="T54" fmla="*/ 1189 w 1224"/>
              <a:gd name="T55" fmla="*/ 66 h 584"/>
              <a:gd name="T56" fmla="*/ 1169 w 1224"/>
              <a:gd name="T57" fmla="*/ 133 h 584"/>
              <a:gd name="T58" fmla="*/ 1079 w 1224"/>
              <a:gd name="T59" fmla="*/ 240 h 584"/>
              <a:gd name="T60" fmla="*/ 1084 w 1224"/>
              <a:gd name="T61" fmla="*/ 218 h 584"/>
              <a:gd name="T62" fmla="*/ 677 w 1224"/>
              <a:gd name="T63" fmla="*/ 350 h 584"/>
              <a:gd name="T64" fmla="*/ 722 w 1224"/>
              <a:gd name="T65" fmla="*/ 316 h 584"/>
              <a:gd name="T66" fmla="*/ 674 w 1224"/>
              <a:gd name="T67" fmla="*/ 356 h 584"/>
              <a:gd name="T68" fmla="*/ 677 w 1224"/>
              <a:gd name="T69" fmla="*/ 350 h 584"/>
              <a:gd name="T70" fmla="*/ 196 w 1224"/>
              <a:gd name="T71" fmla="*/ 272 h 584"/>
              <a:gd name="T72" fmla="*/ 171 w 1224"/>
              <a:gd name="T73" fmla="*/ 251 h 584"/>
              <a:gd name="T74" fmla="*/ 165 w 1224"/>
              <a:gd name="T75" fmla="*/ 276 h 584"/>
              <a:gd name="T76" fmla="*/ 162 w 1224"/>
              <a:gd name="T77" fmla="*/ 321 h 584"/>
              <a:gd name="T78" fmla="*/ 163 w 1224"/>
              <a:gd name="T79" fmla="*/ 321 h 584"/>
              <a:gd name="T80" fmla="*/ 88 w 1224"/>
              <a:gd name="T81" fmla="*/ 518 h 584"/>
              <a:gd name="T82" fmla="*/ 62 w 1224"/>
              <a:gd name="T83" fmla="*/ 535 h 584"/>
              <a:gd name="T84" fmla="*/ 70 w 1224"/>
              <a:gd name="T85" fmla="*/ 427 h 584"/>
              <a:gd name="T86" fmla="*/ 312 w 1224"/>
              <a:gd name="T87" fmla="*/ 114 h 584"/>
              <a:gd name="T88" fmla="*/ 348 w 1224"/>
              <a:gd name="T89" fmla="*/ 141 h 584"/>
              <a:gd name="T90" fmla="*/ 196 w 1224"/>
              <a:gd name="T91" fmla="*/ 272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224" h="584">
                <a:moveTo>
                  <a:pt x="1157" y="410"/>
                </a:moveTo>
                <a:cubicBezTo>
                  <a:pt x="1080" y="389"/>
                  <a:pt x="1071" y="320"/>
                  <a:pt x="1074" y="271"/>
                </a:cubicBezTo>
                <a:cubicBezTo>
                  <a:pt x="1210" y="148"/>
                  <a:pt x="1224" y="57"/>
                  <a:pt x="1224" y="57"/>
                </a:cubicBezTo>
                <a:cubicBezTo>
                  <a:pt x="1214" y="0"/>
                  <a:pt x="1133" y="90"/>
                  <a:pt x="1133" y="90"/>
                </a:cubicBezTo>
                <a:cubicBezTo>
                  <a:pt x="1075" y="159"/>
                  <a:pt x="1055" y="219"/>
                  <a:pt x="1051" y="267"/>
                </a:cubicBezTo>
                <a:cubicBezTo>
                  <a:pt x="907" y="403"/>
                  <a:pt x="784" y="429"/>
                  <a:pt x="784" y="429"/>
                </a:cubicBezTo>
                <a:cubicBezTo>
                  <a:pt x="720" y="448"/>
                  <a:pt x="676" y="419"/>
                  <a:pt x="671" y="383"/>
                </a:cubicBezTo>
                <a:cubicBezTo>
                  <a:pt x="703" y="365"/>
                  <a:pt x="720" y="348"/>
                  <a:pt x="720" y="348"/>
                </a:cubicBezTo>
                <a:cubicBezTo>
                  <a:pt x="762" y="320"/>
                  <a:pt x="738" y="299"/>
                  <a:pt x="738" y="299"/>
                </a:cubicBezTo>
                <a:cubicBezTo>
                  <a:pt x="684" y="250"/>
                  <a:pt x="651" y="352"/>
                  <a:pt x="651" y="352"/>
                </a:cubicBezTo>
                <a:cubicBezTo>
                  <a:pt x="650" y="359"/>
                  <a:pt x="649" y="365"/>
                  <a:pt x="649" y="371"/>
                </a:cubicBezTo>
                <a:cubicBezTo>
                  <a:pt x="583" y="406"/>
                  <a:pt x="521" y="408"/>
                  <a:pt x="521" y="408"/>
                </a:cubicBezTo>
                <a:cubicBezTo>
                  <a:pt x="322" y="404"/>
                  <a:pt x="223" y="291"/>
                  <a:pt x="223" y="291"/>
                </a:cubicBezTo>
                <a:cubicBezTo>
                  <a:pt x="334" y="235"/>
                  <a:pt x="376" y="135"/>
                  <a:pt x="376" y="135"/>
                </a:cubicBezTo>
                <a:cubicBezTo>
                  <a:pt x="394" y="80"/>
                  <a:pt x="344" y="82"/>
                  <a:pt x="344" y="82"/>
                </a:cubicBezTo>
                <a:cubicBezTo>
                  <a:pt x="166" y="102"/>
                  <a:pt x="48" y="408"/>
                  <a:pt x="48" y="408"/>
                </a:cubicBezTo>
                <a:cubicBezTo>
                  <a:pt x="0" y="546"/>
                  <a:pt x="64" y="566"/>
                  <a:pt x="64" y="566"/>
                </a:cubicBezTo>
                <a:cubicBezTo>
                  <a:pt x="118" y="584"/>
                  <a:pt x="181" y="334"/>
                  <a:pt x="181" y="334"/>
                </a:cubicBezTo>
                <a:cubicBezTo>
                  <a:pt x="185" y="300"/>
                  <a:pt x="196" y="308"/>
                  <a:pt x="196" y="308"/>
                </a:cubicBezTo>
                <a:cubicBezTo>
                  <a:pt x="203" y="322"/>
                  <a:pt x="281" y="370"/>
                  <a:pt x="281" y="370"/>
                </a:cubicBezTo>
                <a:cubicBezTo>
                  <a:pt x="446" y="457"/>
                  <a:pt x="574" y="429"/>
                  <a:pt x="649" y="394"/>
                </a:cubicBezTo>
                <a:cubicBezTo>
                  <a:pt x="659" y="525"/>
                  <a:pt x="877" y="413"/>
                  <a:pt x="877" y="413"/>
                </a:cubicBezTo>
                <a:cubicBezTo>
                  <a:pt x="948" y="371"/>
                  <a:pt x="1005" y="330"/>
                  <a:pt x="1050" y="292"/>
                </a:cubicBezTo>
                <a:cubicBezTo>
                  <a:pt x="1053" y="352"/>
                  <a:pt x="1081" y="387"/>
                  <a:pt x="1081" y="387"/>
                </a:cubicBezTo>
                <a:cubicBezTo>
                  <a:pt x="1129" y="439"/>
                  <a:pt x="1154" y="427"/>
                  <a:pt x="1154" y="427"/>
                </a:cubicBezTo>
                <a:cubicBezTo>
                  <a:pt x="1170" y="418"/>
                  <a:pt x="1157" y="410"/>
                  <a:pt x="1157" y="410"/>
                </a:cubicBezTo>
                <a:moveTo>
                  <a:pt x="1084" y="218"/>
                </a:moveTo>
                <a:cubicBezTo>
                  <a:pt x="1146" y="81"/>
                  <a:pt x="1189" y="66"/>
                  <a:pt x="1189" y="66"/>
                </a:cubicBezTo>
                <a:cubicBezTo>
                  <a:pt x="1222" y="55"/>
                  <a:pt x="1169" y="133"/>
                  <a:pt x="1169" y="133"/>
                </a:cubicBezTo>
                <a:cubicBezTo>
                  <a:pt x="1139" y="174"/>
                  <a:pt x="1108" y="209"/>
                  <a:pt x="1079" y="240"/>
                </a:cubicBezTo>
                <a:cubicBezTo>
                  <a:pt x="1081" y="226"/>
                  <a:pt x="1084" y="218"/>
                  <a:pt x="1084" y="218"/>
                </a:cubicBezTo>
                <a:moveTo>
                  <a:pt x="677" y="350"/>
                </a:moveTo>
                <a:cubicBezTo>
                  <a:pt x="701" y="302"/>
                  <a:pt x="722" y="316"/>
                  <a:pt x="722" y="316"/>
                </a:cubicBezTo>
                <a:cubicBezTo>
                  <a:pt x="706" y="332"/>
                  <a:pt x="690" y="345"/>
                  <a:pt x="674" y="356"/>
                </a:cubicBezTo>
                <a:cubicBezTo>
                  <a:pt x="675" y="354"/>
                  <a:pt x="675" y="352"/>
                  <a:pt x="677" y="350"/>
                </a:cubicBezTo>
                <a:moveTo>
                  <a:pt x="196" y="272"/>
                </a:moveTo>
                <a:cubicBezTo>
                  <a:pt x="196" y="272"/>
                  <a:pt x="205" y="227"/>
                  <a:pt x="171" y="251"/>
                </a:cubicBezTo>
                <a:cubicBezTo>
                  <a:pt x="171" y="251"/>
                  <a:pt x="153" y="261"/>
                  <a:pt x="165" y="276"/>
                </a:cubicBezTo>
                <a:cubicBezTo>
                  <a:pt x="165" y="276"/>
                  <a:pt x="136" y="277"/>
                  <a:pt x="162" y="321"/>
                </a:cubicBezTo>
                <a:cubicBezTo>
                  <a:pt x="163" y="321"/>
                  <a:pt x="163" y="321"/>
                  <a:pt x="163" y="321"/>
                </a:cubicBezTo>
                <a:cubicBezTo>
                  <a:pt x="163" y="321"/>
                  <a:pt x="128" y="445"/>
                  <a:pt x="88" y="518"/>
                </a:cubicBezTo>
                <a:cubicBezTo>
                  <a:pt x="88" y="518"/>
                  <a:pt x="70" y="553"/>
                  <a:pt x="62" y="535"/>
                </a:cubicBezTo>
                <a:cubicBezTo>
                  <a:pt x="62" y="535"/>
                  <a:pt x="49" y="506"/>
                  <a:pt x="70" y="427"/>
                </a:cubicBezTo>
                <a:cubicBezTo>
                  <a:pt x="70" y="427"/>
                  <a:pt x="145" y="169"/>
                  <a:pt x="312" y="114"/>
                </a:cubicBezTo>
                <a:cubicBezTo>
                  <a:pt x="312" y="114"/>
                  <a:pt x="380" y="90"/>
                  <a:pt x="348" y="141"/>
                </a:cubicBezTo>
                <a:cubicBezTo>
                  <a:pt x="348" y="141"/>
                  <a:pt x="269" y="267"/>
                  <a:pt x="196" y="27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106" name="Freeform 69"/>
          <p:cNvSpPr>
            <a:spLocks noEditPoints="1"/>
          </p:cNvSpPr>
          <p:nvPr userDrawn="1"/>
        </p:nvSpPr>
        <p:spPr bwMode="auto">
          <a:xfrm>
            <a:off x="4940578" y="2811812"/>
            <a:ext cx="1859105" cy="540968"/>
          </a:xfrm>
          <a:custGeom>
            <a:avLst/>
            <a:gdLst>
              <a:gd name="T0" fmla="*/ 1478 w 1676"/>
              <a:gd name="T1" fmla="*/ 197 h 488"/>
              <a:gd name="T2" fmla="*/ 1458 w 1676"/>
              <a:gd name="T3" fmla="*/ 178 h 488"/>
              <a:gd name="T4" fmla="*/ 1233 w 1676"/>
              <a:gd name="T5" fmla="*/ 133 h 488"/>
              <a:gd name="T6" fmla="*/ 1160 w 1676"/>
              <a:gd name="T7" fmla="*/ 129 h 488"/>
              <a:gd name="T8" fmla="*/ 1126 w 1676"/>
              <a:gd name="T9" fmla="*/ 147 h 488"/>
              <a:gd name="T10" fmla="*/ 1160 w 1676"/>
              <a:gd name="T11" fmla="*/ 163 h 488"/>
              <a:gd name="T12" fmla="*/ 1258 w 1676"/>
              <a:gd name="T13" fmla="*/ 204 h 488"/>
              <a:gd name="T14" fmla="*/ 1160 w 1676"/>
              <a:gd name="T15" fmla="*/ 255 h 488"/>
              <a:gd name="T16" fmla="*/ 1085 w 1676"/>
              <a:gd name="T17" fmla="*/ 224 h 488"/>
              <a:gd name="T18" fmla="*/ 1085 w 1676"/>
              <a:gd name="T19" fmla="*/ 197 h 488"/>
              <a:gd name="T20" fmla="*/ 1075 w 1676"/>
              <a:gd name="T21" fmla="*/ 180 h 488"/>
              <a:gd name="T22" fmla="*/ 1056 w 1676"/>
              <a:gd name="T23" fmla="*/ 191 h 488"/>
              <a:gd name="T24" fmla="*/ 846 w 1676"/>
              <a:gd name="T25" fmla="*/ 255 h 488"/>
              <a:gd name="T26" fmla="*/ 824 w 1676"/>
              <a:gd name="T27" fmla="*/ 175 h 488"/>
              <a:gd name="T28" fmla="*/ 827 w 1676"/>
              <a:gd name="T29" fmla="*/ 131 h 488"/>
              <a:gd name="T30" fmla="*/ 811 w 1676"/>
              <a:gd name="T31" fmla="*/ 150 h 488"/>
              <a:gd name="T32" fmla="*/ 574 w 1676"/>
              <a:gd name="T33" fmla="*/ 305 h 488"/>
              <a:gd name="T34" fmla="*/ 568 w 1676"/>
              <a:gd name="T35" fmla="*/ 189 h 488"/>
              <a:gd name="T36" fmla="*/ 661 w 1676"/>
              <a:gd name="T37" fmla="*/ 90 h 488"/>
              <a:gd name="T38" fmla="*/ 795 w 1676"/>
              <a:gd name="T39" fmla="*/ 18 h 488"/>
              <a:gd name="T40" fmla="*/ 800 w 1676"/>
              <a:gd name="T41" fmla="*/ 6 h 488"/>
              <a:gd name="T42" fmla="*/ 800 w 1676"/>
              <a:gd name="T43" fmla="*/ 7 h 488"/>
              <a:gd name="T44" fmla="*/ 776 w 1676"/>
              <a:gd name="T45" fmla="*/ 5 h 488"/>
              <a:gd name="T46" fmla="*/ 664 w 1676"/>
              <a:gd name="T47" fmla="*/ 61 h 488"/>
              <a:gd name="T48" fmla="*/ 646 w 1676"/>
              <a:gd name="T49" fmla="*/ 25 h 488"/>
              <a:gd name="T50" fmla="*/ 556 w 1676"/>
              <a:gd name="T51" fmla="*/ 158 h 488"/>
              <a:gd name="T52" fmla="*/ 284 w 1676"/>
              <a:gd name="T53" fmla="*/ 332 h 488"/>
              <a:gd name="T54" fmla="*/ 250 w 1676"/>
              <a:gd name="T55" fmla="*/ 238 h 488"/>
              <a:gd name="T56" fmla="*/ 236 w 1676"/>
              <a:gd name="T57" fmla="*/ 224 h 488"/>
              <a:gd name="T58" fmla="*/ 208 w 1676"/>
              <a:gd name="T59" fmla="*/ 246 h 488"/>
              <a:gd name="T60" fmla="*/ 163 w 1676"/>
              <a:gd name="T61" fmla="*/ 287 h 488"/>
              <a:gd name="T62" fmla="*/ 177 w 1676"/>
              <a:gd name="T63" fmla="*/ 186 h 488"/>
              <a:gd name="T64" fmla="*/ 47 w 1676"/>
              <a:gd name="T65" fmla="*/ 248 h 488"/>
              <a:gd name="T66" fmla="*/ 39 w 1676"/>
              <a:gd name="T67" fmla="*/ 350 h 488"/>
              <a:gd name="T68" fmla="*/ 225 w 1676"/>
              <a:gd name="T69" fmla="*/ 260 h 488"/>
              <a:gd name="T70" fmla="*/ 230 w 1676"/>
              <a:gd name="T71" fmla="*/ 257 h 488"/>
              <a:gd name="T72" fmla="*/ 340 w 1676"/>
              <a:gd name="T73" fmla="*/ 348 h 488"/>
              <a:gd name="T74" fmla="*/ 524 w 1676"/>
              <a:gd name="T75" fmla="*/ 221 h 488"/>
              <a:gd name="T76" fmla="*/ 791 w 1676"/>
              <a:gd name="T77" fmla="*/ 205 h 488"/>
              <a:gd name="T78" fmla="*/ 945 w 1676"/>
              <a:gd name="T79" fmla="*/ 277 h 488"/>
              <a:gd name="T80" fmla="*/ 1059 w 1676"/>
              <a:gd name="T81" fmla="*/ 223 h 488"/>
              <a:gd name="T82" fmla="*/ 1173 w 1676"/>
              <a:gd name="T83" fmla="*/ 283 h 488"/>
              <a:gd name="T84" fmla="*/ 1272 w 1676"/>
              <a:gd name="T85" fmla="*/ 228 h 488"/>
              <a:gd name="T86" fmla="*/ 1247 w 1676"/>
              <a:gd name="T87" fmla="*/ 161 h 488"/>
              <a:gd name="T88" fmla="*/ 1443 w 1676"/>
              <a:gd name="T89" fmla="*/ 220 h 488"/>
              <a:gd name="T90" fmla="*/ 1432 w 1676"/>
              <a:gd name="T91" fmla="*/ 278 h 488"/>
              <a:gd name="T92" fmla="*/ 1481 w 1676"/>
              <a:gd name="T93" fmla="*/ 221 h 488"/>
              <a:gd name="T94" fmla="*/ 1609 w 1676"/>
              <a:gd name="T95" fmla="*/ 168 h 488"/>
              <a:gd name="T96" fmla="*/ 1597 w 1676"/>
              <a:gd name="T97" fmla="*/ 240 h 488"/>
              <a:gd name="T98" fmla="*/ 1587 w 1676"/>
              <a:gd name="T99" fmla="*/ 278 h 488"/>
              <a:gd name="T100" fmla="*/ 1635 w 1676"/>
              <a:gd name="T101" fmla="*/ 145 h 488"/>
              <a:gd name="T102" fmla="*/ 1478 w 1676"/>
              <a:gd name="T103" fmla="*/ 197 h 488"/>
              <a:gd name="T104" fmla="*/ 55 w 1676"/>
              <a:gd name="T105" fmla="*/ 301 h 488"/>
              <a:gd name="T106" fmla="*/ 127 w 1676"/>
              <a:gd name="T107" fmla="*/ 207 h 488"/>
              <a:gd name="T108" fmla="*/ 139 w 1676"/>
              <a:gd name="T109" fmla="*/ 301 h 488"/>
              <a:gd name="T110" fmla="*/ 55 w 1676"/>
              <a:gd name="T111" fmla="*/ 301 h 4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676" h="488">
                <a:moveTo>
                  <a:pt x="1478" y="197"/>
                </a:moveTo>
                <a:cubicBezTo>
                  <a:pt x="1478" y="197"/>
                  <a:pt x="1472" y="204"/>
                  <a:pt x="1458" y="178"/>
                </a:cubicBezTo>
                <a:cubicBezTo>
                  <a:pt x="1458" y="178"/>
                  <a:pt x="1427" y="120"/>
                  <a:pt x="1233" y="133"/>
                </a:cubicBezTo>
                <a:cubicBezTo>
                  <a:pt x="1233" y="133"/>
                  <a:pt x="1191" y="134"/>
                  <a:pt x="1160" y="129"/>
                </a:cubicBezTo>
                <a:cubicBezTo>
                  <a:pt x="1160" y="129"/>
                  <a:pt x="1130" y="122"/>
                  <a:pt x="1126" y="147"/>
                </a:cubicBezTo>
                <a:cubicBezTo>
                  <a:pt x="1126" y="147"/>
                  <a:pt x="1124" y="164"/>
                  <a:pt x="1160" y="163"/>
                </a:cubicBezTo>
                <a:cubicBezTo>
                  <a:pt x="1160" y="163"/>
                  <a:pt x="1256" y="148"/>
                  <a:pt x="1258" y="204"/>
                </a:cubicBezTo>
                <a:cubicBezTo>
                  <a:pt x="1258" y="204"/>
                  <a:pt x="1257" y="250"/>
                  <a:pt x="1160" y="255"/>
                </a:cubicBezTo>
                <a:cubicBezTo>
                  <a:pt x="1160" y="255"/>
                  <a:pt x="1097" y="258"/>
                  <a:pt x="1085" y="224"/>
                </a:cubicBezTo>
                <a:cubicBezTo>
                  <a:pt x="1085" y="224"/>
                  <a:pt x="1080" y="220"/>
                  <a:pt x="1085" y="197"/>
                </a:cubicBezTo>
                <a:cubicBezTo>
                  <a:pt x="1085" y="197"/>
                  <a:pt x="1093" y="180"/>
                  <a:pt x="1075" y="180"/>
                </a:cubicBezTo>
                <a:cubicBezTo>
                  <a:pt x="1075" y="180"/>
                  <a:pt x="1064" y="173"/>
                  <a:pt x="1056" y="191"/>
                </a:cubicBezTo>
                <a:cubicBezTo>
                  <a:pt x="1056" y="191"/>
                  <a:pt x="940" y="284"/>
                  <a:pt x="846" y="255"/>
                </a:cubicBezTo>
                <a:cubicBezTo>
                  <a:pt x="846" y="255"/>
                  <a:pt x="800" y="239"/>
                  <a:pt x="824" y="175"/>
                </a:cubicBezTo>
                <a:cubicBezTo>
                  <a:pt x="824" y="175"/>
                  <a:pt x="849" y="131"/>
                  <a:pt x="827" y="131"/>
                </a:cubicBezTo>
                <a:cubicBezTo>
                  <a:pt x="827" y="131"/>
                  <a:pt x="816" y="129"/>
                  <a:pt x="811" y="150"/>
                </a:cubicBezTo>
                <a:cubicBezTo>
                  <a:pt x="811" y="150"/>
                  <a:pt x="692" y="302"/>
                  <a:pt x="574" y="305"/>
                </a:cubicBezTo>
                <a:cubicBezTo>
                  <a:pt x="574" y="305"/>
                  <a:pt x="503" y="315"/>
                  <a:pt x="568" y="189"/>
                </a:cubicBezTo>
                <a:cubicBezTo>
                  <a:pt x="568" y="189"/>
                  <a:pt x="605" y="122"/>
                  <a:pt x="661" y="90"/>
                </a:cubicBezTo>
                <a:cubicBezTo>
                  <a:pt x="661" y="90"/>
                  <a:pt x="793" y="20"/>
                  <a:pt x="795" y="18"/>
                </a:cubicBezTo>
                <a:cubicBezTo>
                  <a:pt x="798" y="15"/>
                  <a:pt x="805" y="10"/>
                  <a:pt x="800" y="6"/>
                </a:cubicBezTo>
                <a:cubicBezTo>
                  <a:pt x="800" y="7"/>
                  <a:pt x="800" y="7"/>
                  <a:pt x="800" y="7"/>
                </a:cubicBezTo>
                <a:cubicBezTo>
                  <a:pt x="800" y="7"/>
                  <a:pt x="790" y="0"/>
                  <a:pt x="776" y="5"/>
                </a:cubicBezTo>
                <a:cubicBezTo>
                  <a:pt x="664" y="61"/>
                  <a:pt x="664" y="61"/>
                  <a:pt x="664" y="61"/>
                </a:cubicBezTo>
                <a:cubicBezTo>
                  <a:pt x="664" y="61"/>
                  <a:pt x="677" y="13"/>
                  <a:pt x="646" y="25"/>
                </a:cubicBezTo>
                <a:cubicBezTo>
                  <a:pt x="646" y="25"/>
                  <a:pt x="605" y="62"/>
                  <a:pt x="556" y="158"/>
                </a:cubicBezTo>
                <a:cubicBezTo>
                  <a:pt x="556" y="158"/>
                  <a:pt x="373" y="342"/>
                  <a:pt x="284" y="332"/>
                </a:cubicBezTo>
                <a:cubicBezTo>
                  <a:pt x="284" y="332"/>
                  <a:pt x="227" y="335"/>
                  <a:pt x="250" y="238"/>
                </a:cubicBezTo>
                <a:cubicBezTo>
                  <a:pt x="250" y="238"/>
                  <a:pt x="253" y="228"/>
                  <a:pt x="236" y="224"/>
                </a:cubicBezTo>
                <a:cubicBezTo>
                  <a:pt x="236" y="224"/>
                  <a:pt x="225" y="220"/>
                  <a:pt x="208" y="246"/>
                </a:cubicBezTo>
                <a:cubicBezTo>
                  <a:pt x="208" y="246"/>
                  <a:pt x="196" y="269"/>
                  <a:pt x="163" y="287"/>
                </a:cubicBezTo>
                <a:cubicBezTo>
                  <a:pt x="163" y="287"/>
                  <a:pt x="220" y="225"/>
                  <a:pt x="177" y="186"/>
                </a:cubicBezTo>
                <a:cubicBezTo>
                  <a:pt x="177" y="186"/>
                  <a:pt x="124" y="140"/>
                  <a:pt x="47" y="248"/>
                </a:cubicBezTo>
                <a:cubicBezTo>
                  <a:pt x="47" y="248"/>
                  <a:pt x="0" y="322"/>
                  <a:pt x="39" y="350"/>
                </a:cubicBezTo>
                <a:cubicBezTo>
                  <a:pt x="39" y="350"/>
                  <a:pt x="82" y="387"/>
                  <a:pt x="225" y="260"/>
                </a:cubicBezTo>
                <a:cubicBezTo>
                  <a:pt x="230" y="257"/>
                  <a:pt x="230" y="257"/>
                  <a:pt x="230" y="257"/>
                </a:cubicBezTo>
                <a:cubicBezTo>
                  <a:pt x="230" y="257"/>
                  <a:pt x="188" y="398"/>
                  <a:pt x="340" y="348"/>
                </a:cubicBezTo>
                <a:cubicBezTo>
                  <a:pt x="340" y="348"/>
                  <a:pt x="433" y="312"/>
                  <a:pt x="524" y="221"/>
                </a:cubicBezTo>
                <a:cubicBezTo>
                  <a:pt x="524" y="221"/>
                  <a:pt x="448" y="488"/>
                  <a:pt x="791" y="205"/>
                </a:cubicBezTo>
                <a:cubicBezTo>
                  <a:pt x="791" y="205"/>
                  <a:pt x="768" y="318"/>
                  <a:pt x="945" y="277"/>
                </a:cubicBezTo>
                <a:cubicBezTo>
                  <a:pt x="945" y="277"/>
                  <a:pt x="1012" y="257"/>
                  <a:pt x="1059" y="223"/>
                </a:cubicBezTo>
                <a:cubicBezTo>
                  <a:pt x="1059" y="223"/>
                  <a:pt x="1060" y="287"/>
                  <a:pt x="1173" y="283"/>
                </a:cubicBezTo>
                <a:cubicBezTo>
                  <a:pt x="1173" y="283"/>
                  <a:pt x="1241" y="283"/>
                  <a:pt x="1272" y="228"/>
                </a:cubicBezTo>
                <a:cubicBezTo>
                  <a:pt x="1272" y="228"/>
                  <a:pt x="1294" y="183"/>
                  <a:pt x="1247" y="161"/>
                </a:cubicBezTo>
                <a:cubicBezTo>
                  <a:pt x="1247" y="161"/>
                  <a:pt x="1470" y="153"/>
                  <a:pt x="1443" y="220"/>
                </a:cubicBezTo>
                <a:cubicBezTo>
                  <a:pt x="1443" y="220"/>
                  <a:pt x="1397" y="285"/>
                  <a:pt x="1432" y="278"/>
                </a:cubicBezTo>
                <a:cubicBezTo>
                  <a:pt x="1432" y="278"/>
                  <a:pt x="1449" y="278"/>
                  <a:pt x="1481" y="221"/>
                </a:cubicBezTo>
                <a:cubicBezTo>
                  <a:pt x="1481" y="221"/>
                  <a:pt x="1554" y="131"/>
                  <a:pt x="1609" y="168"/>
                </a:cubicBezTo>
                <a:cubicBezTo>
                  <a:pt x="1609" y="168"/>
                  <a:pt x="1631" y="192"/>
                  <a:pt x="1597" y="240"/>
                </a:cubicBezTo>
                <a:cubicBezTo>
                  <a:pt x="1597" y="240"/>
                  <a:pt x="1560" y="293"/>
                  <a:pt x="1587" y="278"/>
                </a:cubicBezTo>
                <a:cubicBezTo>
                  <a:pt x="1587" y="278"/>
                  <a:pt x="1676" y="192"/>
                  <a:pt x="1635" y="145"/>
                </a:cubicBezTo>
                <a:cubicBezTo>
                  <a:pt x="1635" y="145"/>
                  <a:pt x="1591" y="90"/>
                  <a:pt x="1478" y="197"/>
                </a:cubicBezTo>
                <a:moveTo>
                  <a:pt x="55" y="301"/>
                </a:moveTo>
                <a:cubicBezTo>
                  <a:pt x="55" y="301"/>
                  <a:pt x="50" y="250"/>
                  <a:pt x="127" y="207"/>
                </a:cubicBezTo>
                <a:cubicBezTo>
                  <a:pt x="127" y="207"/>
                  <a:pt x="217" y="171"/>
                  <a:pt x="139" y="301"/>
                </a:cubicBezTo>
                <a:cubicBezTo>
                  <a:pt x="139" y="301"/>
                  <a:pt x="62" y="358"/>
                  <a:pt x="55" y="30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107" name="Freeform 70"/>
          <p:cNvSpPr>
            <a:spLocks noEditPoints="1"/>
          </p:cNvSpPr>
          <p:nvPr userDrawn="1"/>
        </p:nvSpPr>
        <p:spPr bwMode="auto">
          <a:xfrm>
            <a:off x="6790760" y="2639473"/>
            <a:ext cx="1731846" cy="1058456"/>
          </a:xfrm>
          <a:custGeom>
            <a:avLst/>
            <a:gdLst>
              <a:gd name="T0" fmla="*/ 1515 w 1561"/>
              <a:gd name="T1" fmla="*/ 273 h 954"/>
              <a:gd name="T2" fmla="*/ 1243 w 1561"/>
              <a:gd name="T3" fmla="*/ 243 h 954"/>
              <a:gd name="T4" fmla="*/ 1213 w 1561"/>
              <a:gd name="T5" fmla="*/ 251 h 954"/>
              <a:gd name="T6" fmla="*/ 1025 w 1561"/>
              <a:gd name="T7" fmla="*/ 345 h 954"/>
              <a:gd name="T8" fmla="*/ 950 w 1561"/>
              <a:gd name="T9" fmla="*/ 292 h 954"/>
              <a:gd name="T10" fmla="*/ 925 w 1561"/>
              <a:gd name="T11" fmla="*/ 283 h 954"/>
              <a:gd name="T12" fmla="*/ 851 w 1561"/>
              <a:gd name="T13" fmla="*/ 337 h 954"/>
              <a:gd name="T14" fmla="*/ 700 w 1561"/>
              <a:gd name="T15" fmla="*/ 323 h 954"/>
              <a:gd name="T16" fmla="*/ 678 w 1561"/>
              <a:gd name="T17" fmla="*/ 269 h 954"/>
              <a:gd name="T18" fmla="*/ 557 w 1561"/>
              <a:gd name="T19" fmla="*/ 344 h 954"/>
              <a:gd name="T20" fmla="*/ 523 w 1561"/>
              <a:gd name="T21" fmla="*/ 387 h 954"/>
              <a:gd name="T22" fmla="*/ 622 w 1561"/>
              <a:gd name="T23" fmla="*/ 195 h 954"/>
              <a:gd name="T24" fmla="*/ 666 w 1561"/>
              <a:gd name="T25" fmla="*/ 34 h 954"/>
              <a:gd name="T26" fmla="*/ 639 w 1561"/>
              <a:gd name="T27" fmla="*/ 48 h 954"/>
              <a:gd name="T28" fmla="*/ 611 w 1561"/>
              <a:gd name="T29" fmla="*/ 132 h 954"/>
              <a:gd name="T30" fmla="*/ 555 w 1561"/>
              <a:gd name="T31" fmla="*/ 246 h 954"/>
              <a:gd name="T32" fmla="*/ 277 w 1561"/>
              <a:gd name="T33" fmla="*/ 356 h 954"/>
              <a:gd name="T34" fmla="*/ 282 w 1561"/>
              <a:gd name="T35" fmla="*/ 276 h 954"/>
              <a:gd name="T36" fmla="*/ 210 w 1561"/>
              <a:gd name="T37" fmla="*/ 205 h 954"/>
              <a:gd name="T38" fmla="*/ 30 w 1561"/>
              <a:gd name="T39" fmla="*/ 369 h 954"/>
              <a:gd name="T40" fmla="*/ 44 w 1561"/>
              <a:gd name="T41" fmla="*/ 434 h 954"/>
              <a:gd name="T42" fmla="*/ 50 w 1561"/>
              <a:gd name="T43" fmla="*/ 412 h 954"/>
              <a:gd name="T44" fmla="*/ 98 w 1561"/>
              <a:gd name="T45" fmla="*/ 315 h 954"/>
              <a:gd name="T46" fmla="*/ 231 w 1561"/>
              <a:gd name="T47" fmla="*/ 238 h 954"/>
              <a:gd name="T48" fmla="*/ 253 w 1561"/>
              <a:gd name="T49" fmla="*/ 328 h 954"/>
              <a:gd name="T50" fmla="*/ 249 w 1561"/>
              <a:gd name="T51" fmla="*/ 355 h 954"/>
              <a:gd name="T52" fmla="*/ 215 w 1561"/>
              <a:gd name="T53" fmla="*/ 345 h 954"/>
              <a:gd name="T54" fmla="*/ 191 w 1561"/>
              <a:gd name="T55" fmla="*/ 334 h 954"/>
              <a:gd name="T56" fmla="*/ 185 w 1561"/>
              <a:gd name="T57" fmla="*/ 429 h 954"/>
              <a:gd name="T58" fmla="*/ 256 w 1561"/>
              <a:gd name="T59" fmla="*/ 417 h 954"/>
              <a:gd name="T60" fmla="*/ 269 w 1561"/>
              <a:gd name="T61" fmla="*/ 386 h 954"/>
              <a:gd name="T62" fmla="*/ 531 w 1561"/>
              <a:gd name="T63" fmla="*/ 295 h 954"/>
              <a:gd name="T64" fmla="*/ 505 w 1561"/>
              <a:gd name="T65" fmla="*/ 361 h 954"/>
              <a:gd name="T66" fmla="*/ 474 w 1561"/>
              <a:gd name="T67" fmla="*/ 442 h 954"/>
              <a:gd name="T68" fmla="*/ 514 w 1561"/>
              <a:gd name="T69" fmla="*/ 425 h 954"/>
              <a:gd name="T70" fmla="*/ 656 w 1561"/>
              <a:gd name="T71" fmla="*/ 287 h 954"/>
              <a:gd name="T72" fmla="*/ 666 w 1561"/>
              <a:gd name="T73" fmla="*/ 311 h 954"/>
              <a:gd name="T74" fmla="*/ 917 w 1561"/>
              <a:gd name="T75" fmla="*/ 319 h 954"/>
              <a:gd name="T76" fmla="*/ 1122 w 1561"/>
              <a:gd name="T77" fmla="*/ 335 h 954"/>
              <a:gd name="T78" fmla="*/ 924 w 1561"/>
              <a:gd name="T79" fmla="*/ 814 h 954"/>
              <a:gd name="T80" fmla="*/ 952 w 1561"/>
              <a:gd name="T81" fmla="*/ 917 h 954"/>
              <a:gd name="T82" fmla="*/ 1117 w 1561"/>
              <a:gd name="T83" fmla="*/ 673 h 954"/>
              <a:gd name="T84" fmla="*/ 1210 w 1561"/>
              <a:gd name="T85" fmla="*/ 346 h 954"/>
              <a:gd name="T86" fmla="*/ 1233 w 1561"/>
              <a:gd name="T87" fmla="*/ 285 h 954"/>
              <a:gd name="T88" fmla="*/ 1241 w 1561"/>
              <a:gd name="T89" fmla="*/ 275 h 954"/>
              <a:gd name="T90" fmla="*/ 1251 w 1561"/>
              <a:gd name="T91" fmla="*/ 269 h 954"/>
              <a:gd name="T92" fmla="*/ 1457 w 1561"/>
              <a:gd name="T93" fmla="*/ 264 h 954"/>
              <a:gd name="T94" fmla="*/ 1495 w 1561"/>
              <a:gd name="T95" fmla="*/ 382 h 954"/>
              <a:gd name="T96" fmla="*/ 1317 w 1561"/>
              <a:gd name="T97" fmla="*/ 427 h 954"/>
              <a:gd name="T98" fmla="*/ 1279 w 1561"/>
              <a:gd name="T99" fmla="*/ 417 h 954"/>
              <a:gd name="T100" fmla="*/ 1411 w 1561"/>
              <a:gd name="T101" fmla="*/ 456 h 954"/>
              <a:gd name="T102" fmla="*/ 1524 w 1561"/>
              <a:gd name="T103" fmla="*/ 392 h 954"/>
              <a:gd name="T104" fmla="*/ 1515 w 1561"/>
              <a:gd name="T105" fmla="*/ 273 h 954"/>
              <a:gd name="T106" fmla="*/ 213 w 1561"/>
              <a:gd name="T107" fmla="*/ 416 h 954"/>
              <a:gd name="T108" fmla="*/ 196 w 1561"/>
              <a:gd name="T109" fmla="*/ 373 h 954"/>
              <a:gd name="T110" fmla="*/ 243 w 1561"/>
              <a:gd name="T111" fmla="*/ 385 h 954"/>
              <a:gd name="T112" fmla="*/ 213 w 1561"/>
              <a:gd name="T113" fmla="*/ 416 h 954"/>
              <a:gd name="T114" fmla="*/ 1066 w 1561"/>
              <a:gd name="T115" fmla="*/ 740 h 954"/>
              <a:gd name="T116" fmla="*/ 985 w 1561"/>
              <a:gd name="T117" fmla="*/ 887 h 954"/>
              <a:gd name="T118" fmla="*/ 981 w 1561"/>
              <a:gd name="T119" fmla="*/ 668 h 954"/>
              <a:gd name="T120" fmla="*/ 1192 w 1561"/>
              <a:gd name="T121" fmla="*/ 311 h 954"/>
              <a:gd name="T122" fmla="*/ 1066 w 1561"/>
              <a:gd name="T123" fmla="*/ 740 h 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61" h="954">
                <a:moveTo>
                  <a:pt x="1515" y="273"/>
                </a:moveTo>
                <a:cubicBezTo>
                  <a:pt x="1406" y="154"/>
                  <a:pt x="1243" y="243"/>
                  <a:pt x="1243" y="243"/>
                </a:cubicBezTo>
                <a:cubicBezTo>
                  <a:pt x="1219" y="237"/>
                  <a:pt x="1213" y="251"/>
                  <a:pt x="1213" y="251"/>
                </a:cubicBezTo>
                <a:cubicBezTo>
                  <a:pt x="1124" y="325"/>
                  <a:pt x="1025" y="345"/>
                  <a:pt x="1025" y="345"/>
                </a:cubicBezTo>
                <a:cubicBezTo>
                  <a:pt x="937" y="363"/>
                  <a:pt x="950" y="292"/>
                  <a:pt x="950" y="292"/>
                </a:cubicBezTo>
                <a:cubicBezTo>
                  <a:pt x="951" y="254"/>
                  <a:pt x="925" y="283"/>
                  <a:pt x="925" y="283"/>
                </a:cubicBezTo>
                <a:cubicBezTo>
                  <a:pt x="907" y="305"/>
                  <a:pt x="851" y="337"/>
                  <a:pt x="851" y="337"/>
                </a:cubicBezTo>
                <a:cubicBezTo>
                  <a:pt x="734" y="396"/>
                  <a:pt x="700" y="323"/>
                  <a:pt x="700" y="323"/>
                </a:cubicBezTo>
                <a:cubicBezTo>
                  <a:pt x="678" y="269"/>
                  <a:pt x="678" y="269"/>
                  <a:pt x="678" y="269"/>
                </a:cubicBezTo>
                <a:cubicBezTo>
                  <a:pt x="651" y="203"/>
                  <a:pt x="557" y="344"/>
                  <a:pt x="557" y="344"/>
                </a:cubicBezTo>
                <a:cubicBezTo>
                  <a:pt x="527" y="391"/>
                  <a:pt x="523" y="387"/>
                  <a:pt x="523" y="387"/>
                </a:cubicBezTo>
                <a:cubicBezTo>
                  <a:pt x="544" y="314"/>
                  <a:pt x="622" y="195"/>
                  <a:pt x="622" y="195"/>
                </a:cubicBezTo>
                <a:cubicBezTo>
                  <a:pt x="682" y="90"/>
                  <a:pt x="666" y="34"/>
                  <a:pt x="666" y="34"/>
                </a:cubicBezTo>
                <a:cubicBezTo>
                  <a:pt x="652" y="0"/>
                  <a:pt x="639" y="48"/>
                  <a:pt x="639" y="48"/>
                </a:cubicBezTo>
                <a:cubicBezTo>
                  <a:pt x="631" y="83"/>
                  <a:pt x="611" y="132"/>
                  <a:pt x="611" y="132"/>
                </a:cubicBezTo>
                <a:cubicBezTo>
                  <a:pt x="583" y="211"/>
                  <a:pt x="555" y="246"/>
                  <a:pt x="555" y="246"/>
                </a:cubicBezTo>
                <a:cubicBezTo>
                  <a:pt x="421" y="334"/>
                  <a:pt x="330" y="355"/>
                  <a:pt x="277" y="356"/>
                </a:cubicBezTo>
                <a:cubicBezTo>
                  <a:pt x="286" y="311"/>
                  <a:pt x="282" y="276"/>
                  <a:pt x="282" y="276"/>
                </a:cubicBezTo>
                <a:cubicBezTo>
                  <a:pt x="275" y="192"/>
                  <a:pt x="210" y="205"/>
                  <a:pt x="210" y="205"/>
                </a:cubicBezTo>
                <a:cubicBezTo>
                  <a:pt x="101" y="220"/>
                  <a:pt x="30" y="369"/>
                  <a:pt x="30" y="369"/>
                </a:cubicBezTo>
                <a:cubicBezTo>
                  <a:pt x="0" y="439"/>
                  <a:pt x="44" y="434"/>
                  <a:pt x="44" y="434"/>
                </a:cubicBezTo>
                <a:cubicBezTo>
                  <a:pt x="73" y="427"/>
                  <a:pt x="50" y="412"/>
                  <a:pt x="50" y="412"/>
                </a:cubicBezTo>
                <a:cubicBezTo>
                  <a:pt x="48" y="373"/>
                  <a:pt x="98" y="315"/>
                  <a:pt x="98" y="315"/>
                </a:cubicBezTo>
                <a:cubicBezTo>
                  <a:pt x="205" y="202"/>
                  <a:pt x="231" y="238"/>
                  <a:pt x="231" y="238"/>
                </a:cubicBezTo>
                <a:cubicBezTo>
                  <a:pt x="230" y="237"/>
                  <a:pt x="264" y="255"/>
                  <a:pt x="253" y="328"/>
                </a:cubicBezTo>
                <a:cubicBezTo>
                  <a:pt x="251" y="337"/>
                  <a:pt x="250" y="346"/>
                  <a:pt x="249" y="355"/>
                </a:cubicBezTo>
                <a:cubicBezTo>
                  <a:pt x="226" y="352"/>
                  <a:pt x="215" y="345"/>
                  <a:pt x="215" y="345"/>
                </a:cubicBezTo>
                <a:cubicBezTo>
                  <a:pt x="198" y="330"/>
                  <a:pt x="191" y="334"/>
                  <a:pt x="191" y="334"/>
                </a:cubicBezTo>
                <a:cubicBezTo>
                  <a:pt x="142" y="351"/>
                  <a:pt x="185" y="429"/>
                  <a:pt x="185" y="429"/>
                </a:cubicBezTo>
                <a:cubicBezTo>
                  <a:pt x="220" y="479"/>
                  <a:pt x="256" y="417"/>
                  <a:pt x="256" y="417"/>
                </a:cubicBezTo>
                <a:cubicBezTo>
                  <a:pt x="261" y="407"/>
                  <a:pt x="265" y="396"/>
                  <a:pt x="269" y="386"/>
                </a:cubicBezTo>
                <a:cubicBezTo>
                  <a:pt x="387" y="384"/>
                  <a:pt x="531" y="295"/>
                  <a:pt x="531" y="295"/>
                </a:cubicBezTo>
                <a:cubicBezTo>
                  <a:pt x="529" y="320"/>
                  <a:pt x="505" y="361"/>
                  <a:pt x="505" y="361"/>
                </a:cubicBezTo>
                <a:cubicBezTo>
                  <a:pt x="461" y="443"/>
                  <a:pt x="474" y="442"/>
                  <a:pt x="474" y="442"/>
                </a:cubicBezTo>
                <a:cubicBezTo>
                  <a:pt x="489" y="472"/>
                  <a:pt x="514" y="425"/>
                  <a:pt x="514" y="425"/>
                </a:cubicBezTo>
                <a:cubicBezTo>
                  <a:pt x="656" y="235"/>
                  <a:pt x="656" y="287"/>
                  <a:pt x="656" y="287"/>
                </a:cubicBezTo>
                <a:cubicBezTo>
                  <a:pt x="666" y="311"/>
                  <a:pt x="666" y="311"/>
                  <a:pt x="666" y="311"/>
                </a:cubicBezTo>
                <a:cubicBezTo>
                  <a:pt x="735" y="473"/>
                  <a:pt x="917" y="319"/>
                  <a:pt x="917" y="319"/>
                </a:cubicBezTo>
                <a:cubicBezTo>
                  <a:pt x="962" y="434"/>
                  <a:pt x="1122" y="335"/>
                  <a:pt x="1122" y="335"/>
                </a:cubicBezTo>
                <a:cubicBezTo>
                  <a:pt x="948" y="567"/>
                  <a:pt x="924" y="814"/>
                  <a:pt x="924" y="814"/>
                </a:cubicBezTo>
                <a:cubicBezTo>
                  <a:pt x="912" y="906"/>
                  <a:pt x="952" y="917"/>
                  <a:pt x="952" y="917"/>
                </a:cubicBezTo>
                <a:cubicBezTo>
                  <a:pt x="1051" y="954"/>
                  <a:pt x="1117" y="673"/>
                  <a:pt x="1117" y="673"/>
                </a:cubicBezTo>
                <a:cubicBezTo>
                  <a:pt x="1210" y="346"/>
                  <a:pt x="1210" y="346"/>
                  <a:pt x="1210" y="346"/>
                </a:cubicBezTo>
                <a:cubicBezTo>
                  <a:pt x="1225" y="286"/>
                  <a:pt x="1233" y="285"/>
                  <a:pt x="1233" y="285"/>
                </a:cubicBezTo>
                <a:cubicBezTo>
                  <a:pt x="1238" y="278"/>
                  <a:pt x="1241" y="275"/>
                  <a:pt x="1241" y="275"/>
                </a:cubicBezTo>
                <a:cubicBezTo>
                  <a:pt x="1249" y="270"/>
                  <a:pt x="1251" y="269"/>
                  <a:pt x="1251" y="269"/>
                </a:cubicBezTo>
                <a:cubicBezTo>
                  <a:pt x="1385" y="202"/>
                  <a:pt x="1457" y="264"/>
                  <a:pt x="1457" y="264"/>
                </a:cubicBezTo>
                <a:cubicBezTo>
                  <a:pt x="1543" y="326"/>
                  <a:pt x="1495" y="382"/>
                  <a:pt x="1495" y="382"/>
                </a:cubicBezTo>
                <a:cubicBezTo>
                  <a:pt x="1417" y="466"/>
                  <a:pt x="1317" y="427"/>
                  <a:pt x="1317" y="427"/>
                </a:cubicBezTo>
                <a:cubicBezTo>
                  <a:pt x="1276" y="407"/>
                  <a:pt x="1279" y="417"/>
                  <a:pt x="1279" y="417"/>
                </a:cubicBezTo>
                <a:cubicBezTo>
                  <a:pt x="1334" y="467"/>
                  <a:pt x="1411" y="456"/>
                  <a:pt x="1411" y="456"/>
                </a:cubicBezTo>
                <a:cubicBezTo>
                  <a:pt x="1478" y="451"/>
                  <a:pt x="1524" y="392"/>
                  <a:pt x="1524" y="392"/>
                </a:cubicBezTo>
                <a:cubicBezTo>
                  <a:pt x="1561" y="335"/>
                  <a:pt x="1515" y="273"/>
                  <a:pt x="1515" y="273"/>
                </a:cubicBezTo>
                <a:moveTo>
                  <a:pt x="213" y="416"/>
                </a:moveTo>
                <a:cubicBezTo>
                  <a:pt x="200" y="406"/>
                  <a:pt x="196" y="373"/>
                  <a:pt x="196" y="373"/>
                </a:cubicBezTo>
                <a:cubicBezTo>
                  <a:pt x="210" y="379"/>
                  <a:pt x="226" y="383"/>
                  <a:pt x="243" y="385"/>
                </a:cubicBezTo>
                <a:cubicBezTo>
                  <a:pt x="229" y="441"/>
                  <a:pt x="213" y="416"/>
                  <a:pt x="213" y="416"/>
                </a:cubicBezTo>
                <a:moveTo>
                  <a:pt x="1066" y="740"/>
                </a:moveTo>
                <a:cubicBezTo>
                  <a:pt x="1026" y="870"/>
                  <a:pt x="985" y="887"/>
                  <a:pt x="985" y="887"/>
                </a:cubicBezTo>
                <a:cubicBezTo>
                  <a:pt x="904" y="908"/>
                  <a:pt x="981" y="668"/>
                  <a:pt x="981" y="668"/>
                </a:cubicBezTo>
                <a:cubicBezTo>
                  <a:pt x="1061" y="400"/>
                  <a:pt x="1192" y="311"/>
                  <a:pt x="1192" y="311"/>
                </a:cubicBezTo>
                <a:cubicBezTo>
                  <a:pt x="1202" y="306"/>
                  <a:pt x="1066" y="740"/>
                  <a:pt x="1066" y="74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108" name="Freeform 71"/>
          <p:cNvSpPr>
            <a:spLocks/>
          </p:cNvSpPr>
          <p:nvPr userDrawn="1"/>
        </p:nvSpPr>
        <p:spPr bwMode="auto">
          <a:xfrm>
            <a:off x="4134292" y="3206269"/>
            <a:ext cx="3700365" cy="167644"/>
          </a:xfrm>
          <a:custGeom>
            <a:avLst/>
            <a:gdLst>
              <a:gd name="T0" fmla="*/ 0 w 3336"/>
              <a:gd name="T1" fmla="*/ 133 h 151"/>
              <a:gd name="T2" fmla="*/ 1733 w 3336"/>
              <a:gd name="T3" fmla="*/ 39 h 151"/>
              <a:gd name="T4" fmla="*/ 3336 w 3336"/>
              <a:gd name="T5" fmla="*/ 94 h 151"/>
              <a:gd name="T6" fmla="*/ 3323 w 3336"/>
              <a:gd name="T7" fmla="*/ 115 h 151"/>
              <a:gd name="T8" fmla="*/ 2158 w 3336"/>
              <a:gd name="T9" fmla="*/ 51 h 151"/>
              <a:gd name="T10" fmla="*/ 35 w 3336"/>
              <a:gd name="T11" fmla="*/ 151 h 151"/>
              <a:gd name="T12" fmla="*/ 0 w 3336"/>
              <a:gd name="T13" fmla="*/ 133 h 151"/>
            </a:gdLst>
            <a:ahLst/>
            <a:cxnLst>
              <a:cxn ang="0">
                <a:pos x="T0" y="T1"/>
              </a:cxn>
              <a:cxn ang="0">
                <a:pos x="T2" y="T3"/>
              </a:cxn>
              <a:cxn ang="0">
                <a:pos x="T4" y="T5"/>
              </a:cxn>
              <a:cxn ang="0">
                <a:pos x="T6" y="T7"/>
              </a:cxn>
              <a:cxn ang="0">
                <a:pos x="T8" y="T9"/>
              </a:cxn>
              <a:cxn ang="0">
                <a:pos x="T10" y="T11"/>
              </a:cxn>
              <a:cxn ang="0">
                <a:pos x="T12" y="T13"/>
              </a:cxn>
            </a:cxnLst>
            <a:rect l="0" t="0" r="r" b="b"/>
            <a:pathLst>
              <a:path w="3336" h="151">
                <a:moveTo>
                  <a:pt x="0" y="133"/>
                </a:moveTo>
                <a:cubicBezTo>
                  <a:pt x="0" y="133"/>
                  <a:pt x="1190" y="41"/>
                  <a:pt x="1733" y="39"/>
                </a:cubicBezTo>
                <a:cubicBezTo>
                  <a:pt x="1733" y="39"/>
                  <a:pt x="3108" y="0"/>
                  <a:pt x="3336" y="94"/>
                </a:cubicBezTo>
                <a:cubicBezTo>
                  <a:pt x="3323" y="115"/>
                  <a:pt x="3323" y="115"/>
                  <a:pt x="3323" y="115"/>
                </a:cubicBezTo>
                <a:cubicBezTo>
                  <a:pt x="3323" y="115"/>
                  <a:pt x="3023" y="45"/>
                  <a:pt x="2158" y="51"/>
                </a:cubicBezTo>
                <a:cubicBezTo>
                  <a:pt x="2158" y="51"/>
                  <a:pt x="524" y="82"/>
                  <a:pt x="35" y="151"/>
                </a:cubicBezTo>
                <a:lnTo>
                  <a:pt x="0" y="1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109" name="Freeform 72"/>
          <p:cNvSpPr>
            <a:spLocks/>
          </p:cNvSpPr>
          <p:nvPr userDrawn="1"/>
        </p:nvSpPr>
        <p:spPr bwMode="auto">
          <a:xfrm>
            <a:off x="8390181" y="2721652"/>
            <a:ext cx="75604" cy="93448"/>
          </a:xfrm>
          <a:custGeom>
            <a:avLst/>
            <a:gdLst>
              <a:gd name="T0" fmla="*/ 161 w 161"/>
              <a:gd name="T1" fmla="*/ 0 h 199"/>
              <a:gd name="T2" fmla="*/ 161 w 161"/>
              <a:gd name="T3" fmla="*/ 29 h 199"/>
              <a:gd name="T4" fmla="*/ 97 w 161"/>
              <a:gd name="T5" fmla="*/ 29 h 199"/>
              <a:gd name="T6" fmla="*/ 97 w 161"/>
              <a:gd name="T7" fmla="*/ 199 h 199"/>
              <a:gd name="T8" fmla="*/ 67 w 161"/>
              <a:gd name="T9" fmla="*/ 199 h 199"/>
              <a:gd name="T10" fmla="*/ 67 w 161"/>
              <a:gd name="T11" fmla="*/ 29 h 199"/>
              <a:gd name="T12" fmla="*/ 0 w 161"/>
              <a:gd name="T13" fmla="*/ 29 h 199"/>
              <a:gd name="T14" fmla="*/ 0 w 161"/>
              <a:gd name="T15" fmla="*/ 0 h 199"/>
              <a:gd name="T16" fmla="*/ 161 w 161"/>
              <a:gd name="T17" fmla="*/ 0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1" h="199">
                <a:moveTo>
                  <a:pt x="161" y="0"/>
                </a:moveTo>
                <a:lnTo>
                  <a:pt x="161" y="29"/>
                </a:lnTo>
                <a:lnTo>
                  <a:pt x="97" y="29"/>
                </a:lnTo>
                <a:lnTo>
                  <a:pt x="97" y="199"/>
                </a:lnTo>
                <a:lnTo>
                  <a:pt x="67" y="199"/>
                </a:lnTo>
                <a:lnTo>
                  <a:pt x="67" y="29"/>
                </a:lnTo>
                <a:lnTo>
                  <a:pt x="0" y="29"/>
                </a:lnTo>
                <a:lnTo>
                  <a:pt x="0" y="0"/>
                </a:lnTo>
                <a:lnTo>
                  <a:pt x="16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110" name="Freeform 73"/>
          <p:cNvSpPr>
            <a:spLocks/>
          </p:cNvSpPr>
          <p:nvPr userDrawn="1"/>
        </p:nvSpPr>
        <p:spPr bwMode="auto">
          <a:xfrm>
            <a:off x="8477056" y="2721652"/>
            <a:ext cx="88752" cy="93448"/>
          </a:xfrm>
          <a:custGeom>
            <a:avLst/>
            <a:gdLst>
              <a:gd name="T0" fmla="*/ 80 w 80"/>
              <a:gd name="T1" fmla="*/ 0 h 84"/>
              <a:gd name="T2" fmla="*/ 80 w 80"/>
              <a:gd name="T3" fmla="*/ 84 h 84"/>
              <a:gd name="T4" fmla="*/ 67 w 80"/>
              <a:gd name="T5" fmla="*/ 84 h 84"/>
              <a:gd name="T6" fmla="*/ 67 w 80"/>
              <a:gd name="T7" fmla="*/ 52 h 84"/>
              <a:gd name="T8" fmla="*/ 68 w 80"/>
              <a:gd name="T9" fmla="*/ 22 h 84"/>
              <a:gd name="T10" fmla="*/ 68 w 80"/>
              <a:gd name="T11" fmla="*/ 22 h 84"/>
              <a:gd name="T12" fmla="*/ 60 w 80"/>
              <a:gd name="T13" fmla="*/ 35 h 84"/>
              <a:gd name="T14" fmla="*/ 44 w 80"/>
              <a:gd name="T15" fmla="*/ 63 h 84"/>
              <a:gd name="T16" fmla="*/ 37 w 80"/>
              <a:gd name="T17" fmla="*/ 63 h 84"/>
              <a:gd name="T18" fmla="*/ 20 w 80"/>
              <a:gd name="T19" fmla="*/ 35 h 84"/>
              <a:gd name="T20" fmla="*/ 13 w 80"/>
              <a:gd name="T21" fmla="*/ 22 h 84"/>
              <a:gd name="T22" fmla="*/ 13 w 80"/>
              <a:gd name="T23" fmla="*/ 22 h 84"/>
              <a:gd name="T24" fmla="*/ 13 w 80"/>
              <a:gd name="T25" fmla="*/ 52 h 84"/>
              <a:gd name="T26" fmla="*/ 13 w 80"/>
              <a:gd name="T27" fmla="*/ 84 h 84"/>
              <a:gd name="T28" fmla="*/ 0 w 80"/>
              <a:gd name="T29" fmla="*/ 84 h 84"/>
              <a:gd name="T30" fmla="*/ 0 w 80"/>
              <a:gd name="T31" fmla="*/ 0 h 84"/>
              <a:gd name="T32" fmla="*/ 13 w 80"/>
              <a:gd name="T33" fmla="*/ 0 h 84"/>
              <a:gd name="T34" fmla="*/ 32 w 80"/>
              <a:gd name="T35" fmla="*/ 32 h 84"/>
              <a:gd name="T36" fmla="*/ 40 w 80"/>
              <a:gd name="T37" fmla="*/ 46 h 84"/>
              <a:gd name="T38" fmla="*/ 40 w 80"/>
              <a:gd name="T39" fmla="*/ 46 h 84"/>
              <a:gd name="T40" fmla="*/ 49 w 80"/>
              <a:gd name="T41" fmla="*/ 32 h 84"/>
              <a:gd name="T42" fmla="*/ 68 w 80"/>
              <a:gd name="T43" fmla="*/ 0 h 84"/>
              <a:gd name="T44" fmla="*/ 80 w 80"/>
              <a:gd name="T45"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0" h="84">
                <a:moveTo>
                  <a:pt x="80" y="0"/>
                </a:moveTo>
                <a:cubicBezTo>
                  <a:pt x="80" y="84"/>
                  <a:pt x="80" y="84"/>
                  <a:pt x="80" y="84"/>
                </a:cubicBezTo>
                <a:cubicBezTo>
                  <a:pt x="67" y="84"/>
                  <a:pt x="67" y="84"/>
                  <a:pt x="67" y="84"/>
                </a:cubicBezTo>
                <a:cubicBezTo>
                  <a:pt x="67" y="52"/>
                  <a:pt x="67" y="52"/>
                  <a:pt x="67" y="52"/>
                </a:cubicBezTo>
                <a:cubicBezTo>
                  <a:pt x="67" y="36"/>
                  <a:pt x="68" y="22"/>
                  <a:pt x="68" y="22"/>
                </a:cubicBezTo>
                <a:cubicBezTo>
                  <a:pt x="68" y="22"/>
                  <a:pt x="68" y="22"/>
                  <a:pt x="68" y="22"/>
                </a:cubicBezTo>
                <a:cubicBezTo>
                  <a:pt x="67" y="22"/>
                  <a:pt x="62" y="31"/>
                  <a:pt x="60" y="35"/>
                </a:cubicBezTo>
                <a:cubicBezTo>
                  <a:pt x="44" y="63"/>
                  <a:pt x="44" y="63"/>
                  <a:pt x="44" y="63"/>
                </a:cubicBezTo>
                <a:cubicBezTo>
                  <a:pt x="37" y="63"/>
                  <a:pt x="37" y="63"/>
                  <a:pt x="37" y="63"/>
                </a:cubicBezTo>
                <a:cubicBezTo>
                  <a:pt x="20" y="35"/>
                  <a:pt x="20" y="35"/>
                  <a:pt x="20" y="35"/>
                </a:cubicBezTo>
                <a:cubicBezTo>
                  <a:pt x="18" y="31"/>
                  <a:pt x="13" y="22"/>
                  <a:pt x="13" y="22"/>
                </a:cubicBezTo>
                <a:cubicBezTo>
                  <a:pt x="13" y="22"/>
                  <a:pt x="13" y="22"/>
                  <a:pt x="13" y="22"/>
                </a:cubicBezTo>
                <a:cubicBezTo>
                  <a:pt x="13" y="22"/>
                  <a:pt x="13" y="36"/>
                  <a:pt x="13" y="52"/>
                </a:cubicBezTo>
                <a:cubicBezTo>
                  <a:pt x="13" y="84"/>
                  <a:pt x="13" y="84"/>
                  <a:pt x="13" y="84"/>
                </a:cubicBezTo>
                <a:cubicBezTo>
                  <a:pt x="0" y="84"/>
                  <a:pt x="0" y="84"/>
                  <a:pt x="0" y="84"/>
                </a:cubicBezTo>
                <a:cubicBezTo>
                  <a:pt x="0" y="0"/>
                  <a:pt x="0" y="0"/>
                  <a:pt x="0" y="0"/>
                </a:cubicBezTo>
                <a:cubicBezTo>
                  <a:pt x="13" y="0"/>
                  <a:pt x="13" y="0"/>
                  <a:pt x="13" y="0"/>
                </a:cubicBezTo>
                <a:cubicBezTo>
                  <a:pt x="32" y="32"/>
                  <a:pt x="32" y="32"/>
                  <a:pt x="32" y="32"/>
                </a:cubicBezTo>
                <a:cubicBezTo>
                  <a:pt x="39" y="43"/>
                  <a:pt x="40" y="46"/>
                  <a:pt x="40" y="46"/>
                </a:cubicBezTo>
                <a:cubicBezTo>
                  <a:pt x="40" y="46"/>
                  <a:pt x="40" y="46"/>
                  <a:pt x="40" y="46"/>
                </a:cubicBezTo>
                <a:cubicBezTo>
                  <a:pt x="40" y="46"/>
                  <a:pt x="42" y="43"/>
                  <a:pt x="49" y="32"/>
                </a:cubicBezTo>
                <a:cubicBezTo>
                  <a:pt x="68" y="0"/>
                  <a:pt x="68" y="0"/>
                  <a:pt x="68" y="0"/>
                </a:cubicBezTo>
                <a:lnTo>
                  <a:pt x="8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2410" tIns="51205" rIns="102410" bIns="51205" numCol="1" anchor="t" anchorCtr="0" compatLnSpc="1">
            <a:prstTxWarp prst="textNoShape">
              <a:avLst/>
            </a:prstTxWarp>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111" name="TextBox 110"/>
          <p:cNvSpPr txBox="1"/>
          <p:nvPr userDrawn="1"/>
        </p:nvSpPr>
        <p:spPr>
          <a:xfrm>
            <a:off x="3544705" y="4120536"/>
            <a:ext cx="4288482" cy="241285"/>
          </a:xfrm>
          <a:prstGeom prst="rect">
            <a:avLst/>
          </a:prstGeom>
          <a:noFill/>
        </p:spPr>
        <p:txBody>
          <a:bodyPr wrap="none" lIns="0" tIns="0" rIns="0" bIns="0" rtlCol="0" anchor="ctr" anchorCtr="0">
            <a:spAutoFit/>
          </a:bodyPr>
          <a:lstStyle/>
          <a:p>
            <a:pPr marL="0" marR="0" lvl="0" indent="0" algn="l" defTabSz="1024103" rtl="0" eaLnBrk="1" fontAlgn="auto" latinLnBrk="0" hangingPunct="1">
              <a:lnSpc>
                <a:spcPct val="100000"/>
              </a:lnSpc>
              <a:spcBef>
                <a:spcPts val="0"/>
              </a:spcBef>
              <a:spcAft>
                <a:spcPts val="0"/>
              </a:spcAft>
              <a:buClrTx/>
              <a:buSzTx/>
              <a:buFontTx/>
              <a:buNone/>
              <a:tabLst/>
              <a:defRPr/>
            </a:pPr>
            <a:r>
              <a:rPr kumimoji="0" lang="en-US" sz="1568" b="1" i="0" u="none" strike="noStrike" kern="1200" cap="none" spc="0" normalizeH="0" baseline="0" noProof="0" dirty="0">
                <a:ln>
                  <a:noFill/>
                </a:ln>
                <a:solidFill>
                  <a:prstClr val="white"/>
                </a:solidFill>
                <a:effectLst/>
                <a:uLnTx/>
                <a:uFillTx/>
                <a:latin typeface="Calibri"/>
                <a:ea typeface="+mn-ea"/>
                <a:cs typeface="+mn-cs"/>
              </a:rPr>
              <a:t>$6.8 </a:t>
            </a:r>
            <a:r>
              <a:rPr kumimoji="0" lang="en-US" sz="1568" b="0" i="0" u="none" strike="noStrike" kern="1200" cap="none" spc="0" normalizeH="0" baseline="0" noProof="0" dirty="0">
                <a:ln>
                  <a:noFill/>
                </a:ln>
                <a:solidFill>
                  <a:prstClr val="white"/>
                </a:solidFill>
                <a:effectLst/>
                <a:uLnTx/>
                <a:uFillTx/>
                <a:latin typeface="Calibri"/>
                <a:ea typeface="+mn-ea"/>
                <a:cs typeface="+mn-cs"/>
              </a:rPr>
              <a:t>BILLION | </a:t>
            </a:r>
            <a:r>
              <a:rPr kumimoji="0" lang="en-US" sz="1568" b="1" i="0" u="none" strike="noStrike" kern="1200" cap="none" spc="0" normalizeH="0" baseline="0" noProof="0" dirty="0">
                <a:ln>
                  <a:noFill/>
                </a:ln>
                <a:solidFill>
                  <a:prstClr val="white"/>
                </a:solidFill>
                <a:effectLst/>
                <a:uLnTx/>
                <a:uFillTx/>
                <a:latin typeface="Calibri"/>
                <a:ea typeface="+mn-ea"/>
                <a:cs typeface="+mn-cs"/>
              </a:rPr>
              <a:t>109,000</a:t>
            </a:r>
            <a:r>
              <a:rPr kumimoji="0" lang="en-US" sz="1568" b="0" i="0" u="none" strike="noStrike" kern="1200" cap="none" spc="0" normalizeH="0" baseline="0" noProof="0" dirty="0">
                <a:ln>
                  <a:noFill/>
                </a:ln>
                <a:solidFill>
                  <a:prstClr val="white"/>
                </a:solidFill>
                <a:effectLst/>
                <a:uLnTx/>
                <a:uFillTx/>
                <a:latin typeface="Calibri"/>
                <a:ea typeface="+mn-ea"/>
                <a:cs typeface="+mn-cs"/>
              </a:rPr>
              <a:t> EMPLOYEES </a:t>
            </a:r>
            <a:r>
              <a:rPr kumimoji="0" lang="en-US" sz="1568" b="0" i="0" u="none" strike="noStrike" kern="1200" cap="none" spc="0" normalizeH="0" baseline="0" noProof="0">
                <a:ln>
                  <a:noFill/>
                </a:ln>
                <a:solidFill>
                  <a:prstClr val="white"/>
                </a:solidFill>
                <a:effectLst/>
                <a:uLnTx/>
                <a:uFillTx/>
                <a:latin typeface="Calibri"/>
                <a:ea typeface="+mn-ea"/>
                <a:cs typeface="+mn-cs"/>
              </a:rPr>
              <a:t>| </a:t>
            </a:r>
            <a:r>
              <a:rPr kumimoji="0" lang="en-US" sz="1568" b="1" i="0" u="none" strike="noStrike" kern="1200" cap="none" spc="0" normalizeH="0" baseline="0" noProof="0">
                <a:ln>
                  <a:noFill/>
                </a:ln>
                <a:solidFill>
                  <a:prstClr val="white"/>
                </a:solidFill>
                <a:effectLst/>
                <a:uLnTx/>
                <a:uFillTx/>
                <a:latin typeface="Calibri"/>
                <a:ea typeface="+mn-ea"/>
                <a:cs typeface="+mn-cs"/>
              </a:rPr>
              <a:t>34</a:t>
            </a:r>
            <a:r>
              <a:rPr kumimoji="0" lang="en-US" sz="1568" b="0" i="0" u="none" strike="noStrike" kern="1200" cap="none" spc="0" normalizeH="0" baseline="0" noProof="0">
                <a:ln>
                  <a:noFill/>
                </a:ln>
                <a:solidFill>
                  <a:prstClr val="white"/>
                </a:solidFill>
                <a:effectLst/>
                <a:uLnTx/>
                <a:uFillTx/>
                <a:latin typeface="Calibri"/>
                <a:ea typeface="+mn-ea"/>
                <a:cs typeface="+mn-cs"/>
              </a:rPr>
              <a:t> </a:t>
            </a:r>
            <a:r>
              <a:rPr kumimoji="0" lang="en-US" sz="1568" b="0" i="0" u="none" strike="noStrike" kern="1200" cap="none" spc="0" normalizeH="0" baseline="0" noProof="0" dirty="0">
                <a:ln>
                  <a:noFill/>
                </a:ln>
                <a:solidFill>
                  <a:prstClr val="white"/>
                </a:solidFill>
                <a:effectLst/>
                <a:uLnTx/>
                <a:uFillTx/>
                <a:latin typeface="Calibri"/>
                <a:ea typeface="+mn-ea"/>
                <a:cs typeface="+mn-cs"/>
              </a:rPr>
              <a:t>COUNTRIES</a:t>
            </a:r>
          </a:p>
        </p:txBody>
      </p:sp>
    </p:spTree>
    <p:extLst>
      <p:ext uri="{BB962C8B-B14F-4D97-AF65-F5344CB8AC3E}">
        <p14:creationId xmlns:p14="http://schemas.microsoft.com/office/powerpoint/2010/main" val="58937459"/>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58E2E-719C-40F4-BE40-07346B01F34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C02A0B37-0148-479D-AC33-2C08ED2BB9B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8C0533D-2524-4A54-8ED6-A89265D6F81D}"/>
              </a:ext>
            </a:extLst>
          </p:cNvPr>
          <p:cNvSpPr>
            <a:spLocks noGrp="1"/>
          </p:cNvSpPr>
          <p:nvPr>
            <p:ph type="dt" sz="half" idx="10"/>
          </p:nvPr>
        </p:nvSpPr>
        <p:spPr/>
        <p:txBody>
          <a:bodyPr/>
          <a:lstStyle/>
          <a:p>
            <a:fld id="{DEB75F8A-D750-437B-B3AC-8432EB9951E3}" type="datetimeFigureOut">
              <a:rPr lang="en-IN" smtClean="0"/>
              <a:t>10-07-2021</a:t>
            </a:fld>
            <a:endParaRPr lang="en-IN"/>
          </a:p>
        </p:txBody>
      </p:sp>
      <p:sp>
        <p:nvSpPr>
          <p:cNvPr id="5" name="Footer Placeholder 4">
            <a:extLst>
              <a:ext uri="{FF2B5EF4-FFF2-40B4-BE49-F238E27FC236}">
                <a16:creationId xmlns:a16="http://schemas.microsoft.com/office/drawing/2014/main" id="{264C4668-4EB3-458F-83D9-FD1E95BE1EA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08379F2-CECB-4462-949A-B13048FFEE6A}"/>
              </a:ext>
            </a:extLst>
          </p:cNvPr>
          <p:cNvSpPr>
            <a:spLocks noGrp="1"/>
          </p:cNvSpPr>
          <p:nvPr>
            <p:ph type="sldNum" sz="quarter" idx="12"/>
          </p:nvPr>
        </p:nvSpPr>
        <p:spPr/>
        <p:txBody>
          <a:bodyPr/>
          <a:lstStyle/>
          <a:p>
            <a:fld id="{6D6A7071-83C1-4D5A-8915-23372AC02226}" type="slidenum">
              <a:rPr lang="en-IN" smtClean="0"/>
              <a:t>‹#›</a:t>
            </a:fld>
            <a:endParaRPr lang="en-IN"/>
          </a:p>
        </p:txBody>
      </p:sp>
    </p:spTree>
    <p:extLst>
      <p:ext uri="{BB962C8B-B14F-4D97-AF65-F5344CB8AC3E}">
        <p14:creationId xmlns:p14="http://schemas.microsoft.com/office/powerpoint/2010/main" val="2603138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675307-C84D-48BA-959D-0E5299AD967B}"/>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7496A6F5-0F00-4234-A9AA-C75376CDF04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30715204-246A-44A9-A03B-C6372AABAA4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A6DC8B38-2E41-4093-9EF7-D3BCBE831345}"/>
              </a:ext>
            </a:extLst>
          </p:cNvPr>
          <p:cNvSpPr>
            <a:spLocks noGrp="1"/>
          </p:cNvSpPr>
          <p:nvPr>
            <p:ph type="dt" sz="half" idx="10"/>
          </p:nvPr>
        </p:nvSpPr>
        <p:spPr/>
        <p:txBody>
          <a:bodyPr/>
          <a:lstStyle/>
          <a:p>
            <a:fld id="{DEB75F8A-D750-437B-B3AC-8432EB9951E3}" type="datetimeFigureOut">
              <a:rPr lang="en-IN" smtClean="0"/>
              <a:t>10-07-2021</a:t>
            </a:fld>
            <a:endParaRPr lang="en-IN"/>
          </a:p>
        </p:txBody>
      </p:sp>
      <p:sp>
        <p:nvSpPr>
          <p:cNvPr id="6" name="Footer Placeholder 5">
            <a:extLst>
              <a:ext uri="{FF2B5EF4-FFF2-40B4-BE49-F238E27FC236}">
                <a16:creationId xmlns:a16="http://schemas.microsoft.com/office/drawing/2014/main" id="{23003270-7626-4339-B9F5-EF8A7BAFE1A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CDC3635-9934-4907-9E0F-37312036E6DA}"/>
              </a:ext>
            </a:extLst>
          </p:cNvPr>
          <p:cNvSpPr>
            <a:spLocks noGrp="1"/>
          </p:cNvSpPr>
          <p:nvPr>
            <p:ph type="sldNum" sz="quarter" idx="12"/>
          </p:nvPr>
        </p:nvSpPr>
        <p:spPr/>
        <p:txBody>
          <a:bodyPr/>
          <a:lstStyle/>
          <a:p>
            <a:fld id="{6D6A7071-83C1-4D5A-8915-23372AC02226}" type="slidenum">
              <a:rPr lang="en-IN" smtClean="0"/>
              <a:t>‹#›</a:t>
            </a:fld>
            <a:endParaRPr lang="en-IN"/>
          </a:p>
        </p:txBody>
      </p:sp>
    </p:spTree>
    <p:extLst>
      <p:ext uri="{BB962C8B-B14F-4D97-AF65-F5344CB8AC3E}">
        <p14:creationId xmlns:p14="http://schemas.microsoft.com/office/powerpoint/2010/main" val="27931775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1CEC8-4B36-4468-92E7-5BB2E49D219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40139266-0D80-4990-9836-D53FE63EC4E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6A4D9FC-15D5-42A8-AC55-8A0CB7A12A5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9439A450-55F3-411E-9B1F-6A7FA3A0A24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E98A79D-EF37-40A0-B318-13F05015EFC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01B710DD-1D09-4D82-A6F9-09716EA36EC7}"/>
              </a:ext>
            </a:extLst>
          </p:cNvPr>
          <p:cNvSpPr>
            <a:spLocks noGrp="1"/>
          </p:cNvSpPr>
          <p:nvPr>
            <p:ph type="dt" sz="half" idx="10"/>
          </p:nvPr>
        </p:nvSpPr>
        <p:spPr/>
        <p:txBody>
          <a:bodyPr/>
          <a:lstStyle/>
          <a:p>
            <a:fld id="{DEB75F8A-D750-437B-B3AC-8432EB9951E3}" type="datetimeFigureOut">
              <a:rPr lang="en-IN" smtClean="0"/>
              <a:t>10-07-2021</a:t>
            </a:fld>
            <a:endParaRPr lang="en-IN"/>
          </a:p>
        </p:txBody>
      </p:sp>
      <p:sp>
        <p:nvSpPr>
          <p:cNvPr id="8" name="Footer Placeholder 7">
            <a:extLst>
              <a:ext uri="{FF2B5EF4-FFF2-40B4-BE49-F238E27FC236}">
                <a16:creationId xmlns:a16="http://schemas.microsoft.com/office/drawing/2014/main" id="{DE9B851D-7EB6-4BFA-8FBB-D22B07F4BBAC}"/>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62DA2414-BCDB-4C43-B8E8-DCB870B025AB}"/>
              </a:ext>
            </a:extLst>
          </p:cNvPr>
          <p:cNvSpPr>
            <a:spLocks noGrp="1"/>
          </p:cNvSpPr>
          <p:nvPr>
            <p:ph type="sldNum" sz="quarter" idx="12"/>
          </p:nvPr>
        </p:nvSpPr>
        <p:spPr/>
        <p:txBody>
          <a:bodyPr/>
          <a:lstStyle/>
          <a:p>
            <a:fld id="{6D6A7071-83C1-4D5A-8915-23372AC02226}" type="slidenum">
              <a:rPr lang="en-IN" smtClean="0"/>
              <a:t>‹#›</a:t>
            </a:fld>
            <a:endParaRPr lang="en-IN"/>
          </a:p>
        </p:txBody>
      </p:sp>
    </p:spTree>
    <p:extLst>
      <p:ext uri="{BB962C8B-B14F-4D97-AF65-F5344CB8AC3E}">
        <p14:creationId xmlns:p14="http://schemas.microsoft.com/office/powerpoint/2010/main" val="2872561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EE1E13-0061-4491-8E60-824F838B8E85}"/>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B35EE24E-0D24-46FD-B0A6-9D4BB3D8AD15}"/>
              </a:ext>
            </a:extLst>
          </p:cNvPr>
          <p:cNvSpPr>
            <a:spLocks noGrp="1"/>
          </p:cNvSpPr>
          <p:nvPr>
            <p:ph type="dt" sz="half" idx="10"/>
          </p:nvPr>
        </p:nvSpPr>
        <p:spPr/>
        <p:txBody>
          <a:bodyPr/>
          <a:lstStyle/>
          <a:p>
            <a:fld id="{DEB75F8A-D750-437B-B3AC-8432EB9951E3}" type="datetimeFigureOut">
              <a:rPr lang="en-IN" smtClean="0"/>
              <a:t>10-07-2021</a:t>
            </a:fld>
            <a:endParaRPr lang="en-IN"/>
          </a:p>
        </p:txBody>
      </p:sp>
      <p:sp>
        <p:nvSpPr>
          <p:cNvPr id="4" name="Footer Placeholder 3">
            <a:extLst>
              <a:ext uri="{FF2B5EF4-FFF2-40B4-BE49-F238E27FC236}">
                <a16:creationId xmlns:a16="http://schemas.microsoft.com/office/drawing/2014/main" id="{8CC9CAE4-3AB9-4D45-AB36-5A12C2BA1CC7}"/>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3E55AFBB-A7C3-434C-B4B9-1ECE7A7CE28B}"/>
              </a:ext>
            </a:extLst>
          </p:cNvPr>
          <p:cNvSpPr>
            <a:spLocks noGrp="1"/>
          </p:cNvSpPr>
          <p:nvPr>
            <p:ph type="sldNum" sz="quarter" idx="12"/>
          </p:nvPr>
        </p:nvSpPr>
        <p:spPr/>
        <p:txBody>
          <a:bodyPr/>
          <a:lstStyle/>
          <a:p>
            <a:fld id="{6D6A7071-83C1-4D5A-8915-23372AC02226}" type="slidenum">
              <a:rPr lang="en-IN" smtClean="0"/>
              <a:t>‹#›</a:t>
            </a:fld>
            <a:endParaRPr lang="en-IN"/>
          </a:p>
        </p:txBody>
      </p:sp>
    </p:spTree>
    <p:extLst>
      <p:ext uri="{BB962C8B-B14F-4D97-AF65-F5344CB8AC3E}">
        <p14:creationId xmlns:p14="http://schemas.microsoft.com/office/powerpoint/2010/main" val="10990340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EAEDECE-D948-45F3-881A-419E98CA828A}"/>
              </a:ext>
            </a:extLst>
          </p:cNvPr>
          <p:cNvSpPr>
            <a:spLocks noGrp="1"/>
          </p:cNvSpPr>
          <p:nvPr>
            <p:ph type="dt" sz="half" idx="10"/>
          </p:nvPr>
        </p:nvSpPr>
        <p:spPr/>
        <p:txBody>
          <a:bodyPr/>
          <a:lstStyle/>
          <a:p>
            <a:fld id="{DEB75F8A-D750-437B-B3AC-8432EB9951E3}" type="datetimeFigureOut">
              <a:rPr lang="en-IN" smtClean="0"/>
              <a:t>10-07-2021</a:t>
            </a:fld>
            <a:endParaRPr lang="en-IN"/>
          </a:p>
        </p:txBody>
      </p:sp>
      <p:sp>
        <p:nvSpPr>
          <p:cNvPr id="3" name="Footer Placeholder 2">
            <a:extLst>
              <a:ext uri="{FF2B5EF4-FFF2-40B4-BE49-F238E27FC236}">
                <a16:creationId xmlns:a16="http://schemas.microsoft.com/office/drawing/2014/main" id="{FDC824B8-2CEF-4BB9-B56C-33992D0C86C4}"/>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1A03F7A8-962F-4BEB-881A-B212E435F397}"/>
              </a:ext>
            </a:extLst>
          </p:cNvPr>
          <p:cNvSpPr>
            <a:spLocks noGrp="1"/>
          </p:cNvSpPr>
          <p:nvPr>
            <p:ph type="sldNum" sz="quarter" idx="12"/>
          </p:nvPr>
        </p:nvSpPr>
        <p:spPr/>
        <p:txBody>
          <a:bodyPr/>
          <a:lstStyle/>
          <a:p>
            <a:fld id="{6D6A7071-83C1-4D5A-8915-23372AC02226}" type="slidenum">
              <a:rPr lang="en-IN" smtClean="0"/>
              <a:t>‹#›</a:t>
            </a:fld>
            <a:endParaRPr lang="en-IN"/>
          </a:p>
        </p:txBody>
      </p:sp>
    </p:spTree>
    <p:extLst>
      <p:ext uri="{BB962C8B-B14F-4D97-AF65-F5344CB8AC3E}">
        <p14:creationId xmlns:p14="http://schemas.microsoft.com/office/powerpoint/2010/main" val="6469625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917A5D-722F-45C3-A487-9967700DC20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44BC4541-6D14-4D46-AEF6-047FBB53C54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AC5388B0-D2CB-4E99-8EAE-F3F0B0716A6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9C92D8E-B76A-4634-9477-472F881A47CB}"/>
              </a:ext>
            </a:extLst>
          </p:cNvPr>
          <p:cNvSpPr>
            <a:spLocks noGrp="1"/>
          </p:cNvSpPr>
          <p:nvPr>
            <p:ph type="dt" sz="half" idx="10"/>
          </p:nvPr>
        </p:nvSpPr>
        <p:spPr/>
        <p:txBody>
          <a:bodyPr/>
          <a:lstStyle/>
          <a:p>
            <a:fld id="{DEB75F8A-D750-437B-B3AC-8432EB9951E3}" type="datetimeFigureOut">
              <a:rPr lang="en-IN" smtClean="0"/>
              <a:t>10-07-2021</a:t>
            </a:fld>
            <a:endParaRPr lang="en-IN"/>
          </a:p>
        </p:txBody>
      </p:sp>
      <p:sp>
        <p:nvSpPr>
          <p:cNvPr id="6" name="Footer Placeholder 5">
            <a:extLst>
              <a:ext uri="{FF2B5EF4-FFF2-40B4-BE49-F238E27FC236}">
                <a16:creationId xmlns:a16="http://schemas.microsoft.com/office/drawing/2014/main" id="{ADEFFE47-9960-41DF-8094-8026C87E3A3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EC1607E3-F3D1-41D8-B94A-7123998C9A40}"/>
              </a:ext>
            </a:extLst>
          </p:cNvPr>
          <p:cNvSpPr>
            <a:spLocks noGrp="1"/>
          </p:cNvSpPr>
          <p:nvPr>
            <p:ph type="sldNum" sz="quarter" idx="12"/>
          </p:nvPr>
        </p:nvSpPr>
        <p:spPr/>
        <p:txBody>
          <a:bodyPr/>
          <a:lstStyle/>
          <a:p>
            <a:fld id="{6D6A7071-83C1-4D5A-8915-23372AC02226}" type="slidenum">
              <a:rPr lang="en-IN" smtClean="0"/>
              <a:t>‹#›</a:t>
            </a:fld>
            <a:endParaRPr lang="en-IN"/>
          </a:p>
        </p:txBody>
      </p:sp>
    </p:spTree>
    <p:extLst>
      <p:ext uri="{BB962C8B-B14F-4D97-AF65-F5344CB8AC3E}">
        <p14:creationId xmlns:p14="http://schemas.microsoft.com/office/powerpoint/2010/main" val="6468493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B129A5-AD26-41AA-8C75-9A522CC9992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88231991-412D-4F2D-AA03-8003F85C847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1A453943-082F-451F-90F6-44C3AE45C4A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101E475-4CBE-4F74-ACD7-85D64F900E72}"/>
              </a:ext>
            </a:extLst>
          </p:cNvPr>
          <p:cNvSpPr>
            <a:spLocks noGrp="1"/>
          </p:cNvSpPr>
          <p:nvPr>
            <p:ph type="dt" sz="half" idx="10"/>
          </p:nvPr>
        </p:nvSpPr>
        <p:spPr/>
        <p:txBody>
          <a:bodyPr/>
          <a:lstStyle/>
          <a:p>
            <a:fld id="{DEB75F8A-D750-437B-B3AC-8432EB9951E3}" type="datetimeFigureOut">
              <a:rPr lang="en-IN" smtClean="0"/>
              <a:t>10-07-2021</a:t>
            </a:fld>
            <a:endParaRPr lang="en-IN"/>
          </a:p>
        </p:txBody>
      </p:sp>
      <p:sp>
        <p:nvSpPr>
          <p:cNvPr id="6" name="Footer Placeholder 5">
            <a:extLst>
              <a:ext uri="{FF2B5EF4-FFF2-40B4-BE49-F238E27FC236}">
                <a16:creationId xmlns:a16="http://schemas.microsoft.com/office/drawing/2014/main" id="{24BA25D2-D5C2-4D70-BB53-281ACBB6AB36}"/>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4201009-7324-44AC-AD2B-D3C7873F2804}"/>
              </a:ext>
            </a:extLst>
          </p:cNvPr>
          <p:cNvSpPr>
            <a:spLocks noGrp="1"/>
          </p:cNvSpPr>
          <p:nvPr>
            <p:ph type="sldNum" sz="quarter" idx="12"/>
          </p:nvPr>
        </p:nvSpPr>
        <p:spPr/>
        <p:txBody>
          <a:bodyPr/>
          <a:lstStyle/>
          <a:p>
            <a:fld id="{6D6A7071-83C1-4D5A-8915-23372AC02226}" type="slidenum">
              <a:rPr lang="en-IN" smtClean="0"/>
              <a:t>‹#›</a:t>
            </a:fld>
            <a:endParaRPr lang="en-IN"/>
          </a:p>
        </p:txBody>
      </p:sp>
    </p:spTree>
    <p:extLst>
      <p:ext uri="{BB962C8B-B14F-4D97-AF65-F5344CB8AC3E}">
        <p14:creationId xmlns:p14="http://schemas.microsoft.com/office/powerpoint/2010/main" val="8165734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image" Target="../media/image1.jpeg"/><Relationship Id="rId5" Type="http://schemas.openxmlformats.org/officeDocument/2006/relationships/theme" Target="../theme/theme2.xml"/><Relationship Id="rId4" Type="http://schemas.openxmlformats.org/officeDocument/2006/relationships/slideLayout" Target="../slideLayouts/slideLayout15.xml"/></Relationships>
</file>

<file path=ppt/slideMasters/_rels/slideMaster3.xml.rels><?xml version="1.0" encoding="UTF-8" standalone="yes"?>
<Relationships xmlns="http://schemas.openxmlformats.org/package/2006/relationships"><Relationship Id="rId8" Type="http://schemas.openxmlformats.org/officeDocument/2006/relationships/theme" Target="../theme/theme3.xml"/><Relationship Id="rId3" Type="http://schemas.openxmlformats.org/officeDocument/2006/relationships/slideLayout" Target="../slideLayouts/slideLayout18.xml"/><Relationship Id="rId7" Type="http://schemas.openxmlformats.org/officeDocument/2006/relationships/slideLayout" Target="../slideLayouts/slideLayout22.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5" Type="http://schemas.openxmlformats.org/officeDocument/2006/relationships/slideLayout" Target="../slideLayouts/slideLayout20.xml"/><Relationship Id="rId10" Type="http://schemas.openxmlformats.org/officeDocument/2006/relationships/image" Target="../media/image4.emf"/><Relationship Id="rId4" Type="http://schemas.openxmlformats.org/officeDocument/2006/relationships/slideLayout" Target="../slideLayouts/slideLayout19.xml"/><Relationship Id="rId9" Type="http://schemas.openxmlformats.org/officeDocument/2006/relationships/image" Target="../media/image3.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5ABBEEA-80BB-440E-A926-8B540E0F2F2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100B9EC-B17F-4945-857A-8F2F1882E27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050ED1B-CBFF-4BC6-8E92-CA185BF6131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EB75F8A-D750-437B-B3AC-8432EB9951E3}" type="datetimeFigureOut">
              <a:rPr lang="en-IN" smtClean="0"/>
              <a:t>10-07-2021</a:t>
            </a:fld>
            <a:endParaRPr lang="en-IN"/>
          </a:p>
        </p:txBody>
      </p:sp>
      <p:sp>
        <p:nvSpPr>
          <p:cNvPr id="5" name="Footer Placeholder 4">
            <a:extLst>
              <a:ext uri="{FF2B5EF4-FFF2-40B4-BE49-F238E27FC236}">
                <a16:creationId xmlns:a16="http://schemas.microsoft.com/office/drawing/2014/main" id="{FBB5ECAB-438A-40F4-B926-DC56E793962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A0FFE833-70ED-4E27-8ED7-7A635CAEC86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D6A7071-83C1-4D5A-8915-23372AC02226}" type="slidenum">
              <a:rPr lang="en-IN" smtClean="0"/>
              <a:t>‹#›</a:t>
            </a:fld>
            <a:endParaRPr lang="en-IN"/>
          </a:p>
        </p:txBody>
      </p:sp>
    </p:spTree>
    <p:extLst>
      <p:ext uri="{BB962C8B-B14F-4D97-AF65-F5344CB8AC3E}">
        <p14:creationId xmlns:p14="http://schemas.microsoft.com/office/powerpoint/2010/main" val="5910418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79200" y="260022"/>
            <a:ext cx="10477986" cy="612337"/>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379199" y="1249341"/>
            <a:ext cx="11345747" cy="492762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3" name="Rectangle 13"/>
          <p:cNvSpPr>
            <a:spLocks noChangeArrowheads="1"/>
          </p:cNvSpPr>
          <p:nvPr userDrawn="1"/>
        </p:nvSpPr>
        <p:spPr bwMode="auto">
          <a:xfrm>
            <a:off x="379199" y="6592375"/>
            <a:ext cx="110608" cy="97929"/>
          </a:xfrm>
          <a:prstGeom prst="rect">
            <a:avLst/>
          </a:prstGeom>
          <a:noFill/>
          <a:ln w="9525">
            <a:noFill/>
            <a:miter lim="800000"/>
            <a:headEnd/>
            <a:tailEnd/>
          </a:ln>
        </p:spPr>
        <p:txBody>
          <a:bodyPr wrap="none" lIns="0" tIns="0" rIns="0" bIns="0" anchor="ctr" anchorCtr="1">
            <a:spAutoFit/>
          </a:bodyPr>
          <a:lstStyle/>
          <a:p>
            <a:pPr algn="r" defTabSz="760512" eaLnBrk="0" fontAlgn="auto" hangingPunct="0">
              <a:spcBef>
                <a:spcPts val="0"/>
              </a:spcBef>
              <a:spcAft>
                <a:spcPts val="0"/>
              </a:spcAft>
              <a:defRPr/>
            </a:pPr>
            <a:fld id="{70DF7A75-D80B-459D-B033-E7BFAB0290B5}" type="slidenum">
              <a:rPr lang="it-IT" sz="700">
                <a:solidFill>
                  <a:srgbClr val="000000"/>
                </a:solidFill>
                <a:ea typeface="Arial" charset="0"/>
                <a:cs typeface="Arial" charset="0"/>
              </a:rPr>
              <a:pPr algn="r" defTabSz="760512" eaLnBrk="0" fontAlgn="auto" hangingPunct="0">
                <a:spcBef>
                  <a:spcPts val="0"/>
                </a:spcBef>
                <a:spcAft>
                  <a:spcPts val="0"/>
                </a:spcAft>
                <a:defRPr/>
              </a:pPr>
              <a:t>‹#›</a:t>
            </a:fld>
            <a:endParaRPr lang="it-IT" sz="700">
              <a:solidFill>
                <a:srgbClr val="000000"/>
              </a:solidFill>
              <a:ea typeface="Arial" charset="0"/>
              <a:cs typeface="Arial" charset="0"/>
            </a:endParaRPr>
          </a:p>
        </p:txBody>
      </p:sp>
      <p:cxnSp>
        <p:nvCxnSpPr>
          <p:cNvPr id="24" name="Straight Connector 23"/>
          <p:cNvCxnSpPr/>
          <p:nvPr userDrawn="1"/>
        </p:nvCxnSpPr>
        <p:spPr bwMode="auto">
          <a:xfrm>
            <a:off x="622800" y="6513647"/>
            <a:ext cx="0" cy="344353"/>
          </a:xfrm>
          <a:prstGeom prst="line">
            <a:avLst/>
          </a:prstGeom>
          <a:ln>
            <a:headEnd type="none" w="sm" len="sm"/>
            <a:tailEnd type="none" w="med" len="med"/>
          </a:ln>
        </p:spPr>
        <p:style>
          <a:lnRef idx="1">
            <a:schemeClr val="dk1"/>
          </a:lnRef>
          <a:fillRef idx="0">
            <a:schemeClr val="dk1"/>
          </a:fillRef>
          <a:effectRef idx="0">
            <a:schemeClr val="dk1"/>
          </a:effectRef>
          <a:fontRef idx="minor">
            <a:schemeClr val="tx1"/>
          </a:fontRef>
        </p:style>
      </p:cxnSp>
      <p:sp>
        <p:nvSpPr>
          <p:cNvPr id="25" name="Rectangle 24"/>
          <p:cNvSpPr/>
          <p:nvPr userDrawn="1"/>
        </p:nvSpPr>
        <p:spPr>
          <a:xfrm>
            <a:off x="7103987" y="6554367"/>
            <a:ext cx="4580015" cy="191338"/>
          </a:xfrm>
          <a:prstGeom prst="rect">
            <a:avLst/>
          </a:prstGeom>
        </p:spPr>
        <p:txBody>
          <a:bodyPr lIns="82808" tIns="41404" rIns="82808" bIns="41404">
            <a:spAutoFit/>
          </a:bodyPr>
          <a:lstStyle/>
          <a:p>
            <a:pPr algn="r" fontAlgn="auto">
              <a:spcBef>
                <a:spcPts val="0"/>
              </a:spcBef>
              <a:spcAft>
                <a:spcPts val="0"/>
              </a:spcAft>
            </a:pPr>
            <a:r>
              <a:rPr lang="en-US" sz="700" dirty="0">
                <a:solidFill>
                  <a:srgbClr val="000000"/>
                </a:solidFill>
                <a:ea typeface="Arial" charset="0"/>
                <a:cs typeface="Arial" charset="0"/>
              </a:rPr>
              <a:t>Copyright © 2018 HCL Technologies Limited  |  www.hcltech.com</a:t>
            </a:r>
          </a:p>
        </p:txBody>
      </p:sp>
      <p:pic>
        <p:nvPicPr>
          <p:cNvPr id="26" name="Picture 25"/>
          <p:cNvPicPr>
            <a:picLocks noChangeAspect="1"/>
          </p:cNvPicPr>
          <p:nvPr userDrawn="1"/>
        </p:nvPicPr>
        <p:blipFill rotWithShape="1">
          <a:blip r:embed="rId6" cstate="email">
            <a:extLst>
              <a:ext uri="{28A0092B-C50C-407E-A947-70E740481C1C}">
                <a14:useLocalDpi xmlns:a14="http://schemas.microsoft.com/office/drawing/2010/main"/>
              </a:ext>
            </a:extLst>
          </a:blip>
          <a:srcRect/>
          <a:stretch/>
        </p:blipFill>
        <p:spPr>
          <a:xfrm>
            <a:off x="10123607" y="6248400"/>
            <a:ext cx="1601339" cy="333233"/>
          </a:xfrm>
          <a:prstGeom prst="rect">
            <a:avLst/>
          </a:prstGeom>
        </p:spPr>
      </p:pic>
      <p:sp>
        <p:nvSpPr>
          <p:cNvPr id="27" name="Rectangle 26"/>
          <p:cNvSpPr/>
          <p:nvPr userDrawn="1"/>
        </p:nvSpPr>
        <p:spPr>
          <a:xfrm>
            <a:off x="657793" y="6554367"/>
            <a:ext cx="2907323" cy="173944"/>
          </a:xfrm>
          <a:prstGeom prst="rect">
            <a:avLst/>
          </a:prstGeom>
        </p:spPr>
        <p:txBody>
          <a:bodyPr wrap="square" lIns="82808" tIns="41404" rIns="82808" bIns="41404">
            <a:spAutoFit/>
          </a:bodyPr>
          <a:lstStyle/>
          <a:p>
            <a:pPr fontAlgn="auto">
              <a:spcBef>
                <a:spcPts val="0"/>
              </a:spcBef>
              <a:spcAft>
                <a:spcPts val="0"/>
              </a:spcAft>
            </a:pPr>
            <a:r>
              <a:rPr lang="en-US" sz="700" dirty="0">
                <a:solidFill>
                  <a:prstClr val="black"/>
                </a:solidFill>
                <a:ea typeface="Arial" charset="0"/>
                <a:cs typeface="Arial" charset="0"/>
              </a:rPr>
              <a:t>HCL Technologies Confidential   </a:t>
            </a:r>
          </a:p>
        </p:txBody>
      </p:sp>
      <p:cxnSp>
        <p:nvCxnSpPr>
          <p:cNvPr id="7" name="Straight Connector 6"/>
          <p:cNvCxnSpPr/>
          <p:nvPr userDrawn="1"/>
        </p:nvCxnSpPr>
        <p:spPr>
          <a:xfrm>
            <a:off x="379199" y="1072055"/>
            <a:ext cx="1134574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93013231"/>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Lst>
  <p:hf sldNum="0" hdr="0" ftr="0" dt="0"/>
  <p:txStyles>
    <p:titleStyle>
      <a:lvl1pPr algn="l" defTabSz="914400" rtl="0" eaLnBrk="1" latinLnBrk="0" hangingPunct="1">
        <a:lnSpc>
          <a:spcPct val="90000"/>
        </a:lnSpc>
        <a:spcBef>
          <a:spcPct val="0"/>
        </a:spcBef>
        <a:buNone/>
        <a:defRPr sz="3200" b="1" kern="1200" cap="all" baseline="0">
          <a:solidFill>
            <a:schemeClr val="bg2"/>
          </a:solidFill>
          <a:latin typeface="Calibri" charset="0"/>
          <a:ea typeface="Calibri" charset="0"/>
          <a:cs typeface="Calibri" charset="0"/>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Calibri" charset="0"/>
          <a:ea typeface="Calibri" charset="0"/>
          <a:cs typeface="Calibr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Calibri" charset="0"/>
          <a:ea typeface="Calibri" charset="0"/>
          <a:cs typeface="Calibr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Calibri" charset="0"/>
          <a:ea typeface="Calibri" charset="0"/>
          <a:cs typeface="Calibr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Calibri" charset="0"/>
          <a:ea typeface="Calibri" charset="0"/>
          <a:cs typeface="Calibr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Calibri" charset="0"/>
          <a:ea typeface="Calibri" charset="0"/>
          <a:cs typeface="Calibr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13" descr="G:\Jobs\Layout &amp; Template\Temp\Template_1\Airbus Inner.jpg"/>
          <p:cNvPicPr>
            <a:picLocks noChangeAspect="1" noChangeArrowheads="1"/>
          </p:cNvPicPr>
          <p:nvPr userDrawn="1"/>
        </p:nvPicPr>
        <p:blipFill rotWithShape="1">
          <a:blip r:embed="rId9">
            <a:extLst>
              <a:ext uri="{28A0092B-C50C-407E-A947-70E740481C1C}">
                <a14:useLocalDpi xmlns:a14="http://schemas.microsoft.com/office/drawing/2010/main" val="0"/>
              </a:ext>
            </a:extLst>
          </a:blip>
          <a:srcRect t="19947"/>
          <a:stretch/>
        </p:blipFill>
        <p:spPr bwMode="auto">
          <a:xfrm>
            <a:off x="1" y="0"/>
            <a:ext cx="12192000" cy="112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2"/>
          <p:cNvSpPr>
            <a:spLocks noGrp="1" noChangeArrowheads="1"/>
          </p:cNvSpPr>
          <p:nvPr>
            <p:ph type="body" idx="1"/>
          </p:nvPr>
        </p:nvSpPr>
        <p:spPr bwMode="auto">
          <a:xfrm>
            <a:off x="406401" y="1219201"/>
            <a:ext cx="11379200" cy="4976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p:txBody>
      </p:sp>
      <p:sp>
        <p:nvSpPr>
          <p:cNvPr id="1028" name="Rectangle 4"/>
          <p:cNvSpPr>
            <a:spLocks noGrp="1" noChangeArrowheads="1"/>
          </p:cNvSpPr>
          <p:nvPr>
            <p:ph type="title"/>
          </p:nvPr>
        </p:nvSpPr>
        <p:spPr bwMode="auto">
          <a:xfrm>
            <a:off x="406400" y="218170"/>
            <a:ext cx="9956800" cy="344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spAutoFit/>
          </a:bodyPr>
          <a:lstStyle/>
          <a:p>
            <a:pPr lvl="0"/>
            <a:r>
              <a:rPr lang="en-US" dirty="0"/>
              <a:t>Click to edit Master title style</a:t>
            </a:r>
          </a:p>
        </p:txBody>
      </p:sp>
      <p:cxnSp>
        <p:nvCxnSpPr>
          <p:cNvPr id="8" name="Straight Connector 7"/>
          <p:cNvCxnSpPr/>
          <p:nvPr userDrawn="1"/>
        </p:nvCxnSpPr>
        <p:spPr bwMode="auto">
          <a:xfrm>
            <a:off x="626532" y="6577015"/>
            <a:ext cx="0" cy="280987"/>
          </a:xfrm>
          <a:prstGeom prst="line">
            <a:avLst/>
          </a:prstGeom>
          <a:ln>
            <a:headEnd type="none" w="sm" len="sm"/>
            <a:tailEnd type="none" w="med" len="med"/>
          </a:ln>
        </p:spPr>
        <p:style>
          <a:lnRef idx="1">
            <a:schemeClr val="dk1"/>
          </a:lnRef>
          <a:fillRef idx="0">
            <a:schemeClr val="dk1"/>
          </a:fillRef>
          <a:effectRef idx="0">
            <a:schemeClr val="dk1"/>
          </a:effectRef>
          <a:fontRef idx="minor">
            <a:schemeClr val="tx1"/>
          </a:fontRef>
        </p:style>
      </p:cxnSp>
      <p:sp>
        <p:nvSpPr>
          <p:cNvPr id="2" name="TextBox 1"/>
          <p:cNvSpPr txBox="1">
            <a:spLocks/>
          </p:cNvSpPr>
          <p:nvPr userDrawn="1"/>
        </p:nvSpPr>
        <p:spPr>
          <a:xfrm>
            <a:off x="362703" y="6643776"/>
            <a:ext cx="141064" cy="137858"/>
          </a:xfrm>
          <a:prstGeom prst="rect">
            <a:avLst/>
          </a:prstGeom>
        </p:spPr>
        <p:txBody>
          <a:bodyPr wrap="none" lIns="0" tIns="0" rIns="0" bIns="0" anchor="ctr" anchorCtr="0">
            <a:spAutoFit/>
          </a:bodyPr>
          <a:lstStyle>
            <a:defPPr>
              <a:defRPr lang="en-US"/>
            </a:defPPr>
            <a:lvl1pPr algn="r">
              <a:defRPr sz="800">
                <a:latin typeface="+mj-lt"/>
                <a:ea typeface="Verdana" pitchFamily="34" charset="0"/>
                <a:cs typeface="Verdana" pitchFamily="34" charset="0"/>
              </a:defRPr>
            </a:lvl1pPr>
          </a:lstStyle>
          <a:p>
            <a:pPr marL="0" marR="0" lvl="0" indent="0" algn="r" defTabSz="1024103" rtl="0" eaLnBrk="1" fontAlgn="base" latinLnBrk="0" hangingPunct="1">
              <a:lnSpc>
                <a:spcPct val="100000"/>
              </a:lnSpc>
              <a:spcBef>
                <a:spcPct val="0"/>
              </a:spcBef>
              <a:spcAft>
                <a:spcPct val="0"/>
              </a:spcAft>
              <a:buClrTx/>
              <a:buSzTx/>
              <a:buFontTx/>
              <a:buNone/>
              <a:tabLst/>
              <a:defRPr/>
            </a:pPr>
            <a:fld id="{533B120D-C22C-43C1-97A5-1D247EFB43E2}" type="slidenum">
              <a:rPr kumimoji="0" lang="en-US" sz="896" b="0" i="0" u="none" strike="noStrike" kern="1200" cap="none" spc="0" normalizeH="0" baseline="0" noProof="0" smtClean="0">
                <a:ln>
                  <a:noFill/>
                </a:ln>
                <a:solidFill>
                  <a:srgbClr val="000000"/>
                </a:solidFill>
                <a:effectLst/>
                <a:uLnTx/>
                <a:uFillTx/>
                <a:latin typeface="Arial"/>
                <a:ea typeface="Verdana" pitchFamily="34" charset="0"/>
                <a:cs typeface="Verdana" pitchFamily="34" charset="0"/>
              </a:rPr>
              <a:pPr marL="0" marR="0" lvl="0" indent="0" algn="r" defTabSz="1024103" rtl="0" eaLnBrk="1" fontAlgn="base" latinLnBrk="0" hangingPunct="1">
                <a:lnSpc>
                  <a:spcPct val="100000"/>
                </a:lnSpc>
                <a:spcBef>
                  <a:spcPct val="0"/>
                </a:spcBef>
                <a:spcAft>
                  <a:spcPct val="0"/>
                </a:spcAft>
                <a:buClrTx/>
                <a:buSzTx/>
                <a:buFontTx/>
                <a:buNone/>
                <a:tabLst/>
                <a:defRPr/>
              </a:pPr>
              <a:t>‹#›</a:t>
            </a:fld>
            <a:endParaRPr kumimoji="0" lang="en-US" sz="896" b="0" i="0" u="none" strike="noStrike" kern="1200" cap="none" spc="0" normalizeH="0" baseline="0" noProof="0" dirty="0">
              <a:ln>
                <a:noFill/>
              </a:ln>
              <a:solidFill>
                <a:srgbClr val="000000"/>
              </a:solidFill>
              <a:effectLst/>
              <a:uLnTx/>
              <a:uFillTx/>
              <a:latin typeface="Arial"/>
              <a:ea typeface="Verdana" pitchFamily="34" charset="0"/>
              <a:cs typeface="Verdana" pitchFamily="34" charset="0"/>
            </a:endParaRPr>
          </a:p>
        </p:txBody>
      </p:sp>
      <p:sp>
        <p:nvSpPr>
          <p:cNvPr id="13" name="Rectangle 12"/>
          <p:cNvSpPr>
            <a:spLocks/>
          </p:cNvSpPr>
          <p:nvPr userDrawn="1"/>
        </p:nvSpPr>
        <p:spPr>
          <a:xfrm>
            <a:off x="8436476" y="6583237"/>
            <a:ext cx="3340658" cy="137858"/>
          </a:xfrm>
          <a:prstGeom prst="rect">
            <a:avLst/>
          </a:prstGeom>
          <a:noFill/>
          <a:ln>
            <a:noFill/>
          </a:ln>
        </p:spPr>
        <p:txBody>
          <a:bodyPr wrap="none" lIns="0" tIns="0" rIns="0" bIns="0" anchor="ctr" anchorCtr="0">
            <a:spAutoFit/>
          </a:bodyPr>
          <a:lstStyle/>
          <a:p>
            <a:pPr marL="0" marR="0" lvl="0" indent="0" algn="r" defTabSz="1024103" rtl="0" eaLnBrk="1" fontAlgn="base" latinLnBrk="0" hangingPunct="1">
              <a:lnSpc>
                <a:spcPct val="100000"/>
              </a:lnSpc>
              <a:spcBef>
                <a:spcPct val="0"/>
              </a:spcBef>
              <a:spcAft>
                <a:spcPct val="0"/>
              </a:spcAft>
              <a:buClrTx/>
              <a:buSzTx/>
              <a:buFontTx/>
              <a:buNone/>
              <a:tabLst/>
              <a:defRPr/>
            </a:pPr>
            <a:r>
              <a:rPr kumimoji="0" lang="en-US" sz="896" b="0" i="0" u="none" strike="noStrike" kern="1200" cap="none" spc="0" normalizeH="0" baseline="0" noProof="0" dirty="0">
                <a:ln>
                  <a:noFill/>
                </a:ln>
                <a:solidFill>
                  <a:srgbClr val="000000"/>
                </a:solidFill>
                <a:effectLst/>
                <a:uLnTx/>
                <a:uFillTx/>
                <a:latin typeface="Arial" charset="0"/>
                <a:ea typeface="Verdana" pitchFamily="34" charset="0"/>
                <a:cs typeface="Verdana" pitchFamily="34" charset="0"/>
              </a:rPr>
              <a:t>Copyright © 2017 HCL Technologies Limited  |  www.hcltech.com</a:t>
            </a:r>
          </a:p>
        </p:txBody>
      </p:sp>
      <p:grpSp>
        <p:nvGrpSpPr>
          <p:cNvPr id="20" name="Group 5"/>
          <p:cNvGrpSpPr>
            <a:grpSpLocks noChangeAspect="1"/>
          </p:cNvGrpSpPr>
          <p:nvPr userDrawn="1"/>
        </p:nvGrpSpPr>
        <p:grpSpPr bwMode="auto">
          <a:xfrm>
            <a:off x="10519834" y="6304283"/>
            <a:ext cx="1257300" cy="213783"/>
            <a:chOff x="5094" y="3939"/>
            <a:chExt cx="1488" cy="255"/>
          </a:xfrm>
        </p:grpSpPr>
        <p:sp>
          <p:nvSpPr>
            <p:cNvPr id="21" name="AutoShape 4"/>
            <p:cNvSpPr>
              <a:spLocks noChangeAspect="1" noChangeArrowheads="1" noTextEdit="1"/>
            </p:cNvSpPr>
            <p:nvPr userDrawn="1"/>
          </p:nvSpPr>
          <p:spPr bwMode="auto">
            <a:xfrm>
              <a:off x="5094" y="3939"/>
              <a:ext cx="1488" cy="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22" name="Freeform 6"/>
            <p:cNvSpPr>
              <a:spLocks/>
            </p:cNvSpPr>
            <p:nvPr userDrawn="1"/>
          </p:nvSpPr>
          <p:spPr bwMode="auto">
            <a:xfrm>
              <a:off x="5122" y="3965"/>
              <a:ext cx="555" cy="194"/>
            </a:xfrm>
            <a:custGeom>
              <a:avLst/>
              <a:gdLst>
                <a:gd name="T0" fmla="*/ 0 w 555"/>
                <a:gd name="T1" fmla="*/ 194 h 194"/>
                <a:gd name="T2" fmla="*/ 156 w 555"/>
                <a:gd name="T3" fmla="*/ 194 h 194"/>
                <a:gd name="T4" fmla="*/ 189 w 555"/>
                <a:gd name="T5" fmla="*/ 116 h 194"/>
                <a:gd name="T6" fmla="*/ 343 w 555"/>
                <a:gd name="T7" fmla="*/ 116 h 194"/>
                <a:gd name="T8" fmla="*/ 310 w 555"/>
                <a:gd name="T9" fmla="*/ 194 h 194"/>
                <a:gd name="T10" fmla="*/ 468 w 555"/>
                <a:gd name="T11" fmla="*/ 194 h 194"/>
                <a:gd name="T12" fmla="*/ 555 w 555"/>
                <a:gd name="T13" fmla="*/ 0 h 194"/>
                <a:gd name="T14" fmla="*/ 395 w 555"/>
                <a:gd name="T15" fmla="*/ 0 h 194"/>
                <a:gd name="T16" fmla="*/ 366 w 555"/>
                <a:gd name="T17" fmla="*/ 66 h 194"/>
                <a:gd name="T18" fmla="*/ 213 w 555"/>
                <a:gd name="T19" fmla="*/ 66 h 194"/>
                <a:gd name="T20" fmla="*/ 241 w 555"/>
                <a:gd name="T21" fmla="*/ 0 h 194"/>
                <a:gd name="T22" fmla="*/ 85 w 555"/>
                <a:gd name="T23" fmla="*/ 0 h 194"/>
                <a:gd name="T24" fmla="*/ 0 w 555"/>
                <a:gd name="T25" fmla="*/ 194 h 19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55" h="194">
                  <a:moveTo>
                    <a:pt x="0" y="194"/>
                  </a:moveTo>
                  <a:lnTo>
                    <a:pt x="156" y="194"/>
                  </a:lnTo>
                  <a:lnTo>
                    <a:pt x="189" y="116"/>
                  </a:lnTo>
                  <a:lnTo>
                    <a:pt x="343" y="116"/>
                  </a:lnTo>
                  <a:lnTo>
                    <a:pt x="310" y="194"/>
                  </a:lnTo>
                  <a:lnTo>
                    <a:pt x="468" y="194"/>
                  </a:lnTo>
                  <a:lnTo>
                    <a:pt x="555" y="0"/>
                  </a:lnTo>
                  <a:lnTo>
                    <a:pt x="395" y="0"/>
                  </a:lnTo>
                  <a:lnTo>
                    <a:pt x="366" y="66"/>
                  </a:lnTo>
                  <a:lnTo>
                    <a:pt x="213" y="66"/>
                  </a:lnTo>
                  <a:lnTo>
                    <a:pt x="241" y="0"/>
                  </a:lnTo>
                  <a:lnTo>
                    <a:pt x="85" y="0"/>
                  </a:lnTo>
                  <a:lnTo>
                    <a:pt x="0" y="194"/>
                  </a:lnTo>
                  <a:close/>
                </a:path>
              </a:pathLst>
            </a:custGeom>
            <a:solidFill>
              <a:srgbClr val="0052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23" name="Freeform 7"/>
            <p:cNvSpPr>
              <a:spLocks/>
            </p:cNvSpPr>
            <p:nvPr userDrawn="1"/>
          </p:nvSpPr>
          <p:spPr bwMode="auto">
            <a:xfrm>
              <a:off x="5649" y="3949"/>
              <a:ext cx="524" cy="222"/>
            </a:xfrm>
            <a:custGeom>
              <a:avLst/>
              <a:gdLst>
                <a:gd name="T0" fmla="*/ 27472 w 222"/>
                <a:gd name="T1" fmla="*/ 6096 h 94"/>
                <a:gd name="T2" fmla="*/ 38398 w 222"/>
                <a:gd name="T3" fmla="*/ 6096 h 94"/>
                <a:gd name="T4" fmla="*/ 31506 w 222"/>
                <a:gd name="T5" fmla="*/ 1393 h 94"/>
                <a:gd name="T6" fmla="*/ 5865 w 222"/>
                <a:gd name="T7" fmla="*/ 4322 h 94"/>
                <a:gd name="T8" fmla="*/ 5337 w 222"/>
                <a:gd name="T9" fmla="*/ 14251 h 94"/>
                <a:gd name="T10" fmla="*/ 26448 w 222"/>
                <a:gd name="T11" fmla="*/ 15053 h 94"/>
                <a:gd name="T12" fmla="*/ 36125 w 222"/>
                <a:gd name="T13" fmla="*/ 10736 h 94"/>
                <a:gd name="T14" fmla="*/ 25048 w 222"/>
                <a:gd name="T15" fmla="*/ 10736 h 94"/>
                <a:gd name="T16" fmla="*/ 19556 w 222"/>
                <a:gd name="T17" fmla="*/ 12477 h 94"/>
                <a:gd name="T18" fmla="*/ 13622 w 222"/>
                <a:gd name="T19" fmla="*/ 8311 h 94"/>
                <a:gd name="T20" fmla="*/ 21763 w 222"/>
                <a:gd name="T21" fmla="*/ 4322 h 94"/>
                <a:gd name="T22" fmla="*/ 27472 w 222"/>
                <a:gd name="T23" fmla="*/ 6096 h 9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22" h="94">
                  <a:moveTo>
                    <a:pt x="159" y="35"/>
                  </a:moveTo>
                  <a:cubicBezTo>
                    <a:pt x="222" y="35"/>
                    <a:pt x="222" y="35"/>
                    <a:pt x="222" y="35"/>
                  </a:cubicBezTo>
                  <a:cubicBezTo>
                    <a:pt x="221" y="21"/>
                    <a:pt x="208" y="12"/>
                    <a:pt x="182" y="8"/>
                  </a:cubicBezTo>
                  <a:cubicBezTo>
                    <a:pt x="130" y="0"/>
                    <a:pt x="74" y="3"/>
                    <a:pt x="34" y="25"/>
                  </a:cubicBezTo>
                  <a:cubicBezTo>
                    <a:pt x="2" y="43"/>
                    <a:pt x="0" y="69"/>
                    <a:pt x="31" y="82"/>
                  </a:cubicBezTo>
                  <a:cubicBezTo>
                    <a:pt x="58" y="93"/>
                    <a:pt x="113" y="94"/>
                    <a:pt x="153" y="87"/>
                  </a:cubicBezTo>
                  <a:cubicBezTo>
                    <a:pt x="179" y="83"/>
                    <a:pt x="198" y="74"/>
                    <a:pt x="209" y="62"/>
                  </a:cubicBezTo>
                  <a:cubicBezTo>
                    <a:pt x="145" y="62"/>
                    <a:pt x="145" y="62"/>
                    <a:pt x="145" y="62"/>
                  </a:cubicBezTo>
                  <a:cubicBezTo>
                    <a:pt x="137" y="68"/>
                    <a:pt x="126" y="71"/>
                    <a:pt x="113" y="72"/>
                  </a:cubicBezTo>
                  <a:cubicBezTo>
                    <a:pt x="77" y="72"/>
                    <a:pt x="72" y="61"/>
                    <a:pt x="79" y="48"/>
                  </a:cubicBezTo>
                  <a:cubicBezTo>
                    <a:pt x="86" y="34"/>
                    <a:pt x="102" y="25"/>
                    <a:pt x="126" y="25"/>
                  </a:cubicBezTo>
                  <a:cubicBezTo>
                    <a:pt x="145" y="24"/>
                    <a:pt x="154" y="28"/>
                    <a:pt x="159" y="35"/>
                  </a:cubicBezTo>
                  <a:close/>
                </a:path>
              </a:pathLst>
            </a:custGeom>
            <a:solidFill>
              <a:srgbClr val="0052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sp>
          <p:nvSpPr>
            <p:cNvPr id="24" name="Freeform 8"/>
            <p:cNvSpPr>
              <a:spLocks/>
            </p:cNvSpPr>
            <p:nvPr userDrawn="1"/>
          </p:nvSpPr>
          <p:spPr bwMode="auto">
            <a:xfrm>
              <a:off x="6162" y="3965"/>
              <a:ext cx="403" cy="194"/>
            </a:xfrm>
            <a:custGeom>
              <a:avLst/>
              <a:gdLst>
                <a:gd name="T0" fmla="*/ 248 w 403"/>
                <a:gd name="T1" fmla="*/ 0 h 194"/>
                <a:gd name="T2" fmla="*/ 181 w 403"/>
                <a:gd name="T3" fmla="*/ 146 h 194"/>
                <a:gd name="T4" fmla="*/ 403 w 403"/>
                <a:gd name="T5" fmla="*/ 146 h 194"/>
                <a:gd name="T6" fmla="*/ 385 w 403"/>
                <a:gd name="T7" fmla="*/ 194 h 194"/>
                <a:gd name="T8" fmla="*/ 0 w 403"/>
                <a:gd name="T9" fmla="*/ 194 h 194"/>
                <a:gd name="T10" fmla="*/ 87 w 403"/>
                <a:gd name="T11" fmla="*/ 0 h 194"/>
                <a:gd name="T12" fmla="*/ 248 w 403"/>
                <a:gd name="T13" fmla="*/ 0 h 19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03" h="194">
                  <a:moveTo>
                    <a:pt x="248" y="0"/>
                  </a:moveTo>
                  <a:lnTo>
                    <a:pt x="181" y="146"/>
                  </a:lnTo>
                  <a:lnTo>
                    <a:pt x="403" y="146"/>
                  </a:lnTo>
                  <a:lnTo>
                    <a:pt x="385" y="194"/>
                  </a:lnTo>
                  <a:lnTo>
                    <a:pt x="0" y="194"/>
                  </a:lnTo>
                  <a:lnTo>
                    <a:pt x="87" y="0"/>
                  </a:lnTo>
                  <a:lnTo>
                    <a:pt x="248" y="0"/>
                  </a:lnTo>
                  <a:close/>
                </a:path>
              </a:pathLst>
            </a:custGeom>
            <a:solidFill>
              <a:srgbClr val="0052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1024103" rtl="0" eaLnBrk="1" fontAlgn="base" latinLnBrk="0" hangingPunct="1">
                <a:lnSpc>
                  <a:spcPct val="100000"/>
                </a:lnSpc>
                <a:spcBef>
                  <a:spcPct val="0"/>
                </a:spcBef>
                <a:spcAft>
                  <a:spcPct val="0"/>
                </a:spcAft>
                <a:buClrTx/>
                <a:buSzTx/>
                <a:buFontTx/>
                <a:buNone/>
                <a:tabLst/>
                <a:defRPr/>
              </a:pPr>
              <a:endParaRPr kumimoji="0" lang="en-US" sz="4032" b="0" i="0" u="none" strike="noStrike" kern="1200" cap="none" spc="0" normalizeH="0" baseline="0" noProof="0" dirty="0">
                <a:ln>
                  <a:noFill/>
                </a:ln>
                <a:solidFill>
                  <a:srgbClr val="000000"/>
                </a:solidFill>
                <a:effectLst/>
                <a:uLnTx/>
                <a:uFillTx/>
                <a:latin typeface="Arial" charset="0"/>
                <a:ea typeface="+mn-ea"/>
                <a:cs typeface="+mn-cs"/>
              </a:endParaRPr>
            </a:p>
          </p:txBody>
        </p:sp>
      </p:grpSp>
      <p:pic>
        <p:nvPicPr>
          <p:cNvPr id="14" name="Picture 2"/>
          <p:cNvPicPr>
            <a:picLocks noChangeAspect="1" noChangeArrowheads="1"/>
          </p:cNvPicPr>
          <p:nvPr userDrawn="1"/>
        </p:nvPicPr>
        <p:blipFill>
          <a:blip r:embed="rId10" cstate="print">
            <a:extLst>
              <a:ext uri="{28A0092B-C50C-407E-A947-70E740481C1C}">
                <a14:useLocalDpi xmlns:a14="http://schemas.microsoft.com/office/drawing/2010/main" val="0"/>
              </a:ext>
            </a:extLst>
          </a:blip>
          <a:srcRect/>
          <a:stretch>
            <a:fillRect/>
          </a:stretch>
        </p:blipFill>
        <p:spPr bwMode="auto">
          <a:xfrm>
            <a:off x="11296900" y="-19280"/>
            <a:ext cx="931740" cy="8000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3305409"/>
      </p:ext>
    </p:extLst>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Lst>
  <p:transition/>
  <p:hf hdr="0" ftr="0" dt="0"/>
  <p:txStyles>
    <p:titleStyle>
      <a:lvl1pPr algn="l" rtl="0" eaLnBrk="0" fontAlgn="base" hangingPunct="0">
        <a:spcBef>
          <a:spcPct val="0"/>
        </a:spcBef>
        <a:spcAft>
          <a:spcPct val="0"/>
        </a:spcAft>
        <a:defRPr sz="2240" b="1" cap="none" baseline="0">
          <a:solidFill>
            <a:schemeClr val="accent1"/>
          </a:solidFill>
          <a:latin typeface="+mj-lt"/>
          <a:ea typeface="+mj-ea"/>
          <a:cs typeface="+mj-cs"/>
        </a:defRPr>
      </a:lvl1pPr>
      <a:lvl2pPr algn="l" rtl="0" eaLnBrk="0" fontAlgn="base" hangingPunct="0">
        <a:spcBef>
          <a:spcPct val="0"/>
        </a:spcBef>
        <a:spcAft>
          <a:spcPct val="0"/>
        </a:spcAft>
        <a:defRPr sz="2688" b="1">
          <a:solidFill>
            <a:srgbClr val="00529B"/>
          </a:solidFill>
          <a:latin typeface="Novecento Book" pitchFamily="50" charset="0"/>
        </a:defRPr>
      </a:lvl2pPr>
      <a:lvl3pPr algn="l" rtl="0" eaLnBrk="0" fontAlgn="base" hangingPunct="0">
        <a:spcBef>
          <a:spcPct val="0"/>
        </a:spcBef>
        <a:spcAft>
          <a:spcPct val="0"/>
        </a:spcAft>
        <a:defRPr sz="2688" b="1">
          <a:solidFill>
            <a:srgbClr val="00529B"/>
          </a:solidFill>
          <a:latin typeface="Novecento Book" pitchFamily="50" charset="0"/>
        </a:defRPr>
      </a:lvl3pPr>
      <a:lvl4pPr algn="l" rtl="0" eaLnBrk="0" fontAlgn="base" hangingPunct="0">
        <a:spcBef>
          <a:spcPct val="0"/>
        </a:spcBef>
        <a:spcAft>
          <a:spcPct val="0"/>
        </a:spcAft>
        <a:defRPr sz="2688" b="1">
          <a:solidFill>
            <a:srgbClr val="00529B"/>
          </a:solidFill>
          <a:latin typeface="Novecento Book" pitchFamily="50" charset="0"/>
        </a:defRPr>
      </a:lvl4pPr>
      <a:lvl5pPr algn="l" rtl="0" eaLnBrk="0" fontAlgn="base" hangingPunct="0">
        <a:spcBef>
          <a:spcPct val="0"/>
        </a:spcBef>
        <a:spcAft>
          <a:spcPct val="0"/>
        </a:spcAft>
        <a:defRPr sz="2688" b="1">
          <a:solidFill>
            <a:srgbClr val="00529B"/>
          </a:solidFill>
          <a:latin typeface="Novecento Book" pitchFamily="50" charset="0"/>
        </a:defRPr>
      </a:lvl5pPr>
      <a:lvl6pPr marL="512051" algn="l" rtl="0" fontAlgn="base">
        <a:spcBef>
          <a:spcPct val="0"/>
        </a:spcBef>
        <a:spcAft>
          <a:spcPct val="0"/>
        </a:spcAft>
        <a:defRPr sz="2688" b="1">
          <a:solidFill>
            <a:schemeClr val="bg1"/>
          </a:solidFill>
          <a:latin typeface="Arial" charset="0"/>
        </a:defRPr>
      </a:lvl6pPr>
      <a:lvl7pPr marL="1024103" algn="l" rtl="0" fontAlgn="base">
        <a:spcBef>
          <a:spcPct val="0"/>
        </a:spcBef>
        <a:spcAft>
          <a:spcPct val="0"/>
        </a:spcAft>
        <a:defRPr sz="2688" b="1">
          <a:solidFill>
            <a:schemeClr val="bg1"/>
          </a:solidFill>
          <a:latin typeface="Arial" charset="0"/>
        </a:defRPr>
      </a:lvl7pPr>
      <a:lvl8pPr marL="1536153" algn="l" rtl="0" fontAlgn="base">
        <a:spcBef>
          <a:spcPct val="0"/>
        </a:spcBef>
        <a:spcAft>
          <a:spcPct val="0"/>
        </a:spcAft>
        <a:defRPr sz="2688" b="1">
          <a:solidFill>
            <a:schemeClr val="bg1"/>
          </a:solidFill>
          <a:latin typeface="Arial" charset="0"/>
        </a:defRPr>
      </a:lvl8pPr>
      <a:lvl9pPr marL="2048205" algn="l" rtl="0" fontAlgn="base">
        <a:spcBef>
          <a:spcPct val="0"/>
        </a:spcBef>
        <a:spcAft>
          <a:spcPct val="0"/>
        </a:spcAft>
        <a:defRPr sz="2688" b="1">
          <a:solidFill>
            <a:schemeClr val="bg1"/>
          </a:solidFill>
          <a:latin typeface="Arial" charset="0"/>
        </a:defRPr>
      </a:lvl9pPr>
    </p:titleStyle>
    <p:bodyStyle>
      <a:lvl1pPr marL="256025" indent="-256025" algn="l" rtl="0" eaLnBrk="0" fontAlgn="base" hangingPunct="0">
        <a:spcBef>
          <a:spcPct val="100000"/>
        </a:spcBef>
        <a:spcAft>
          <a:spcPct val="0"/>
        </a:spcAft>
        <a:buClr>
          <a:schemeClr val="tx1"/>
        </a:buClr>
        <a:buFont typeface="Webdings" panose="05030102010509060703" pitchFamily="18" charset="2"/>
        <a:buChar char="4"/>
        <a:defRPr sz="1568">
          <a:solidFill>
            <a:schemeClr val="tx1"/>
          </a:solidFill>
          <a:latin typeface="+mn-lt"/>
          <a:ea typeface="+mn-ea"/>
          <a:cs typeface="+mn-cs"/>
        </a:defRPr>
      </a:lvl1pPr>
      <a:lvl2pPr marL="512051" indent="-256025" algn="l" rtl="0" eaLnBrk="0" fontAlgn="base" hangingPunct="0">
        <a:spcBef>
          <a:spcPct val="50000"/>
        </a:spcBef>
        <a:spcAft>
          <a:spcPct val="0"/>
        </a:spcAft>
        <a:buClr>
          <a:schemeClr val="tx1"/>
        </a:buClr>
        <a:buFont typeface="Wingdings" pitchFamily="2" charset="2"/>
        <a:buChar char="§"/>
        <a:defRPr sz="1344">
          <a:solidFill>
            <a:schemeClr val="tx1"/>
          </a:solidFill>
          <a:latin typeface="+mn-lt"/>
        </a:defRPr>
      </a:lvl2pPr>
      <a:lvl3pPr marL="768077" indent="-256025" algn="l" rtl="0" eaLnBrk="0" fontAlgn="base" hangingPunct="0">
        <a:spcBef>
          <a:spcPct val="50000"/>
        </a:spcBef>
        <a:spcAft>
          <a:spcPct val="0"/>
        </a:spcAft>
        <a:buClr>
          <a:schemeClr val="tx1"/>
        </a:buClr>
        <a:buFont typeface="Symbol" panose="05050102010706020507" pitchFamily="18" charset="2"/>
        <a:buChar char="·"/>
        <a:defRPr sz="1344">
          <a:solidFill>
            <a:schemeClr val="tx1"/>
          </a:solidFill>
          <a:latin typeface="+mn-lt"/>
        </a:defRPr>
      </a:lvl3pPr>
      <a:lvl4pPr marL="1013435" indent="-245358" algn="l" rtl="0" eaLnBrk="0" fontAlgn="base" hangingPunct="0">
        <a:spcBef>
          <a:spcPct val="50000"/>
        </a:spcBef>
        <a:spcAft>
          <a:spcPct val="0"/>
        </a:spcAft>
        <a:buClr>
          <a:schemeClr val="tx1"/>
        </a:buClr>
        <a:buFont typeface="Wingdings" pitchFamily="2" charset="2"/>
        <a:buChar char="§"/>
        <a:defRPr sz="1344">
          <a:solidFill>
            <a:schemeClr val="tx1"/>
          </a:solidFill>
          <a:latin typeface="+mn-lt"/>
        </a:defRPr>
      </a:lvl4pPr>
      <a:lvl5pPr marL="1269460" indent="-245358" algn="l" rtl="0" eaLnBrk="0" fontAlgn="base" hangingPunct="0">
        <a:spcBef>
          <a:spcPct val="50000"/>
        </a:spcBef>
        <a:spcAft>
          <a:spcPct val="0"/>
        </a:spcAft>
        <a:buClr>
          <a:schemeClr val="tx1"/>
        </a:buClr>
        <a:buFont typeface="Wingdings" pitchFamily="2" charset="2"/>
        <a:buChar char="§"/>
        <a:defRPr sz="1344">
          <a:solidFill>
            <a:schemeClr val="tx1"/>
          </a:solidFill>
          <a:latin typeface="+mn-lt"/>
        </a:defRPr>
      </a:lvl5pPr>
      <a:lvl6pPr marL="1781511" indent="-245358" algn="l" rtl="0" fontAlgn="base">
        <a:spcBef>
          <a:spcPct val="50000"/>
        </a:spcBef>
        <a:spcAft>
          <a:spcPct val="0"/>
        </a:spcAft>
        <a:buClr>
          <a:schemeClr val="tx1"/>
        </a:buClr>
        <a:buFont typeface="Wingdings" pitchFamily="2" charset="2"/>
        <a:buChar char="§"/>
        <a:defRPr sz="1568">
          <a:solidFill>
            <a:schemeClr val="tx1"/>
          </a:solidFill>
          <a:latin typeface="+mn-lt"/>
        </a:defRPr>
      </a:lvl6pPr>
      <a:lvl7pPr marL="2293563" indent="-245358" algn="l" rtl="0" fontAlgn="base">
        <a:spcBef>
          <a:spcPct val="50000"/>
        </a:spcBef>
        <a:spcAft>
          <a:spcPct val="0"/>
        </a:spcAft>
        <a:buClr>
          <a:schemeClr val="tx1"/>
        </a:buClr>
        <a:buFont typeface="Wingdings" pitchFamily="2" charset="2"/>
        <a:buChar char="§"/>
        <a:defRPr sz="1568">
          <a:solidFill>
            <a:schemeClr val="tx1"/>
          </a:solidFill>
          <a:latin typeface="+mn-lt"/>
        </a:defRPr>
      </a:lvl7pPr>
      <a:lvl8pPr marL="2805613" indent="-245358" algn="l" rtl="0" fontAlgn="base">
        <a:spcBef>
          <a:spcPct val="50000"/>
        </a:spcBef>
        <a:spcAft>
          <a:spcPct val="0"/>
        </a:spcAft>
        <a:buClr>
          <a:schemeClr val="tx1"/>
        </a:buClr>
        <a:buFont typeface="Wingdings" pitchFamily="2" charset="2"/>
        <a:buChar char="§"/>
        <a:defRPr sz="1568">
          <a:solidFill>
            <a:schemeClr val="tx1"/>
          </a:solidFill>
          <a:latin typeface="+mn-lt"/>
        </a:defRPr>
      </a:lvl8pPr>
      <a:lvl9pPr marL="3317665" indent="-245358" algn="l" rtl="0" fontAlgn="base">
        <a:spcBef>
          <a:spcPct val="50000"/>
        </a:spcBef>
        <a:spcAft>
          <a:spcPct val="0"/>
        </a:spcAft>
        <a:buClr>
          <a:schemeClr val="tx1"/>
        </a:buClr>
        <a:buFont typeface="Wingdings" pitchFamily="2" charset="2"/>
        <a:buChar char="§"/>
        <a:defRPr sz="1568">
          <a:solidFill>
            <a:schemeClr val="tx1"/>
          </a:solidFill>
          <a:latin typeface="+mn-lt"/>
        </a:defRPr>
      </a:lvl9pPr>
    </p:bodyStyle>
    <p:otherStyle>
      <a:defPPr>
        <a:defRPr lang="en-US"/>
      </a:defPPr>
      <a:lvl1pPr marL="0" algn="l" defTabSz="1024103" rtl="0" eaLnBrk="1" latinLnBrk="0" hangingPunct="1">
        <a:defRPr sz="2016" kern="1200">
          <a:solidFill>
            <a:schemeClr val="tx1"/>
          </a:solidFill>
          <a:latin typeface="+mn-lt"/>
          <a:ea typeface="+mn-ea"/>
          <a:cs typeface="+mn-cs"/>
        </a:defRPr>
      </a:lvl1pPr>
      <a:lvl2pPr marL="512051" algn="l" defTabSz="1024103" rtl="0" eaLnBrk="1" latinLnBrk="0" hangingPunct="1">
        <a:defRPr sz="2016" kern="1200">
          <a:solidFill>
            <a:schemeClr val="tx1"/>
          </a:solidFill>
          <a:latin typeface="+mn-lt"/>
          <a:ea typeface="+mn-ea"/>
          <a:cs typeface="+mn-cs"/>
        </a:defRPr>
      </a:lvl2pPr>
      <a:lvl3pPr marL="1024103" algn="l" defTabSz="1024103" rtl="0" eaLnBrk="1" latinLnBrk="0" hangingPunct="1">
        <a:defRPr sz="2016" kern="1200">
          <a:solidFill>
            <a:schemeClr val="tx1"/>
          </a:solidFill>
          <a:latin typeface="+mn-lt"/>
          <a:ea typeface="+mn-ea"/>
          <a:cs typeface="+mn-cs"/>
        </a:defRPr>
      </a:lvl3pPr>
      <a:lvl4pPr marL="1536153" algn="l" defTabSz="1024103" rtl="0" eaLnBrk="1" latinLnBrk="0" hangingPunct="1">
        <a:defRPr sz="2016" kern="1200">
          <a:solidFill>
            <a:schemeClr val="tx1"/>
          </a:solidFill>
          <a:latin typeface="+mn-lt"/>
          <a:ea typeface="+mn-ea"/>
          <a:cs typeface="+mn-cs"/>
        </a:defRPr>
      </a:lvl4pPr>
      <a:lvl5pPr marL="2048205" algn="l" defTabSz="1024103" rtl="0" eaLnBrk="1" latinLnBrk="0" hangingPunct="1">
        <a:defRPr sz="2016" kern="1200">
          <a:solidFill>
            <a:schemeClr val="tx1"/>
          </a:solidFill>
          <a:latin typeface="+mn-lt"/>
          <a:ea typeface="+mn-ea"/>
          <a:cs typeface="+mn-cs"/>
        </a:defRPr>
      </a:lvl5pPr>
      <a:lvl6pPr marL="2560256" algn="l" defTabSz="1024103" rtl="0" eaLnBrk="1" latinLnBrk="0" hangingPunct="1">
        <a:defRPr sz="2016" kern="1200">
          <a:solidFill>
            <a:schemeClr val="tx1"/>
          </a:solidFill>
          <a:latin typeface="+mn-lt"/>
          <a:ea typeface="+mn-ea"/>
          <a:cs typeface="+mn-cs"/>
        </a:defRPr>
      </a:lvl6pPr>
      <a:lvl7pPr marL="3072308" algn="l" defTabSz="1024103" rtl="0" eaLnBrk="1" latinLnBrk="0" hangingPunct="1">
        <a:defRPr sz="2016" kern="1200">
          <a:solidFill>
            <a:schemeClr val="tx1"/>
          </a:solidFill>
          <a:latin typeface="+mn-lt"/>
          <a:ea typeface="+mn-ea"/>
          <a:cs typeface="+mn-cs"/>
        </a:defRPr>
      </a:lvl7pPr>
      <a:lvl8pPr marL="3584358" algn="l" defTabSz="1024103" rtl="0" eaLnBrk="1" latinLnBrk="0" hangingPunct="1">
        <a:defRPr sz="2016" kern="1200">
          <a:solidFill>
            <a:schemeClr val="tx1"/>
          </a:solidFill>
          <a:latin typeface="+mn-lt"/>
          <a:ea typeface="+mn-ea"/>
          <a:cs typeface="+mn-cs"/>
        </a:defRPr>
      </a:lvl8pPr>
      <a:lvl9pPr marL="4096410" algn="l" defTabSz="1024103" rtl="0" eaLnBrk="1" latinLnBrk="0" hangingPunct="1">
        <a:defRPr sz="2016"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hyperlink" Target="https://www.eclipse.org/" TargetMode="External"/><Relationship Id="rId2" Type="http://schemas.openxmlformats.org/officeDocument/2006/relationships/hyperlink" Target="https://www.netbeans.org/index.html" TargetMode="Externa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12.xml"/><Relationship Id="rId4" Type="http://schemas.openxmlformats.org/officeDocument/2006/relationships/image" Target="../media/image1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3.xml"/><Relationship Id="rId4" Type="http://schemas.openxmlformats.org/officeDocument/2006/relationships/image" Target="../media/image27.png"/></Relationships>
</file>

<file path=ppt/slides/_rels/slide5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3.xml"/><Relationship Id="rId4" Type="http://schemas.openxmlformats.org/officeDocument/2006/relationships/image" Target="../media/image32.png"/></Relationships>
</file>

<file path=ppt/slides/_rels/slide61.xml.rels><?xml version="1.0" encoding="UTF-8" standalone="yes"?>
<Relationships xmlns="http://schemas.openxmlformats.org/package/2006/relationships"><Relationship Id="rId3" Type="http://schemas.openxmlformats.org/officeDocument/2006/relationships/hyperlink" Target="https://docs.oracle.com/javase/tutorial/" TargetMode="External"/><Relationship Id="rId2" Type="http://schemas.openxmlformats.org/officeDocument/2006/relationships/notesSlide" Target="../notesSlides/notesSlide18.xml"/><Relationship Id="rId1" Type="http://schemas.openxmlformats.org/officeDocument/2006/relationships/slideLayout" Target="../slideLayouts/slideLayout12.xml"/><Relationship Id="rId4" Type="http://schemas.openxmlformats.org/officeDocument/2006/relationships/hyperlink" Target="https://www.tutorialspoint.com/java8/java8_overview.htm" TargetMode="Externa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7"/>
          <p:cNvSpPr txBox="1">
            <a:spLocks/>
          </p:cNvSpPr>
          <p:nvPr/>
        </p:nvSpPr>
        <p:spPr>
          <a:xfrm>
            <a:off x="245430" y="1141562"/>
            <a:ext cx="4666446" cy="2743200"/>
          </a:xfrm>
          <a:prstGeom prst="rect">
            <a:avLst/>
          </a:prstGeom>
        </p:spPr>
        <p:txBody>
          <a:bodyPr vert="horz" lIns="91440" tIns="45720" rIns="91440" bIns="45720" rtlCol="0" anchor="ctr">
            <a:noAutofit/>
          </a:bodyPr>
          <a:lstStyle>
            <a:lvl1pPr algn="l" defTabSz="914400" rtl="0" eaLnBrk="1" latinLnBrk="0" hangingPunct="1">
              <a:spcBef>
                <a:spcPct val="0"/>
              </a:spcBef>
              <a:buNone/>
              <a:defRPr sz="1800" b="0" i="0" kern="1200">
                <a:solidFill>
                  <a:srgbClr val="FFFFFF"/>
                </a:solidFill>
                <a:latin typeface="HelveticaNeueLT Std Lt"/>
                <a:ea typeface="Calibri"/>
                <a:cs typeface="HelveticaNeueLT Std Lt"/>
              </a:defRPr>
            </a:lvl1pPr>
          </a:lstStyle>
          <a:p>
            <a:pPr>
              <a:spcAft>
                <a:spcPts val="300"/>
              </a:spcAft>
            </a:pPr>
            <a:endParaRPr lang="en-US" b="1" dirty="0">
              <a:latin typeface="Century Gothic" panose="020B0502020202020204" pitchFamily="34" charset="0"/>
              <a:cs typeface="HelveticaNeueLT Std Thin"/>
            </a:endParaRPr>
          </a:p>
          <a:p>
            <a:pPr>
              <a:spcAft>
                <a:spcPts val="300"/>
              </a:spcAft>
            </a:pPr>
            <a:endParaRPr lang="en-US" b="1" dirty="0">
              <a:latin typeface="Century Gothic" panose="020B0502020202020204" pitchFamily="34" charset="0"/>
              <a:cs typeface="HelveticaNeueLT Std Thin"/>
            </a:endParaRPr>
          </a:p>
          <a:p>
            <a:pPr>
              <a:spcAft>
                <a:spcPts val="300"/>
              </a:spcAft>
            </a:pPr>
            <a:r>
              <a:rPr lang="en-US" b="1" dirty="0">
                <a:latin typeface="Century Gothic" panose="020B0502020202020204" pitchFamily="34" charset="0"/>
                <a:cs typeface="HelveticaNeueLT Std Thin"/>
              </a:rPr>
              <a:t>Java Capability</a:t>
            </a:r>
          </a:p>
          <a:p>
            <a:pPr>
              <a:spcAft>
                <a:spcPts val="300"/>
              </a:spcAft>
            </a:pPr>
            <a:r>
              <a:rPr lang="en-US" sz="2400" b="1" dirty="0">
                <a:latin typeface="Century Gothic" panose="020B0502020202020204" pitchFamily="34" charset="0"/>
                <a:cs typeface="HelveticaNeueLT Std Thin"/>
              </a:rPr>
              <a:t>Introduction to Java</a:t>
            </a:r>
          </a:p>
          <a:p>
            <a:pPr>
              <a:spcAft>
                <a:spcPts val="300"/>
              </a:spcAft>
            </a:pPr>
            <a:endParaRPr lang="en-US" sz="2400" b="1" dirty="0">
              <a:latin typeface="Century Gothic" panose="020B0502020202020204" pitchFamily="34" charset="0"/>
              <a:cs typeface="HelveticaNeueLT Std Thin"/>
            </a:endParaRPr>
          </a:p>
          <a:p>
            <a:pPr>
              <a:spcAft>
                <a:spcPts val="300"/>
              </a:spcAft>
            </a:pPr>
            <a:endParaRPr lang="en-US" sz="2200" b="1" dirty="0">
              <a:latin typeface="Century Gothic" panose="020B0502020202020204" pitchFamily="34" charset="0"/>
              <a:cs typeface="HelveticaNeueLT Std Thin"/>
            </a:endParaRPr>
          </a:p>
        </p:txBody>
      </p:sp>
    </p:spTree>
    <p:extLst>
      <p:ext uri="{BB962C8B-B14F-4D97-AF65-F5344CB8AC3E}">
        <p14:creationId xmlns:p14="http://schemas.microsoft.com/office/powerpoint/2010/main" val="246264971"/>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99F1B0-DBBC-4068-96A8-FB8B024D301D}"/>
              </a:ext>
            </a:extLst>
          </p:cNvPr>
          <p:cNvSpPr>
            <a:spLocks noGrp="1"/>
          </p:cNvSpPr>
          <p:nvPr>
            <p:ph type="title"/>
          </p:nvPr>
        </p:nvSpPr>
        <p:spPr/>
        <p:txBody>
          <a:bodyPr>
            <a:normAutofit/>
          </a:bodyPr>
          <a:lstStyle/>
          <a:p>
            <a:r>
              <a:rPr lang="en-US" dirty="0">
                <a:effectLst/>
              </a:rPr>
              <a:t>How to set path in Java?</a:t>
            </a:r>
            <a:endParaRPr lang="en-IN" dirty="0"/>
          </a:p>
        </p:txBody>
      </p:sp>
      <p:sp>
        <p:nvSpPr>
          <p:cNvPr id="3" name="Content Placeholder 2">
            <a:extLst>
              <a:ext uri="{FF2B5EF4-FFF2-40B4-BE49-F238E27FC236}">
                <a16:creationId xmlns:a16="http://schemas.microsoft.com/office/drawing/2014/main" id="{FCF354B6-439A-4BE9-9505-9C3A8A4A80AE}"/>
              </a:ext>
            </a:extLst>
          </p:cNvPr>
          <p:cNvSpPr>
            <a:spLocks noGrp="1"/>
          </p:cNvSpPr>
          <p:nvPr>
            <p:ph idx="1"/>
          </p:nvPr>
        </p:nvSpPr>
        <p:spPr/>
        <p:txBody>
          <a:bodyPr/>
          <a:lstStyle/>
          <a:p>
            <a:r>
              <a:rPr lang="en-US" sz="2400" dirty="0">
                <a:effectLst/>
              </a:rPr>
              <a:t>There are 2 ways to set java path: </a:t>
            </a:r>
          </a:p>
          <a:p>
            <a:pPr lvl="2"/>
            <a:r>
              <a:rPr lang="en-US" sz="2400" dirty="0"/>
              <a:t>T</a:t>
            </a:r>
            <a:r>
              <a:rPr lang="en-US" sz="2400" dirty="0">
                <a:effectLst/>
              </a:rPr>
              <a:t>emporary</a:t>
            </a:r>
          </a:p>
          <a:p>
            <a:pPr lvl="2"/>
            <a:r>
              <a:rPr lang="en-US" sz="2400" dirty="0"/>
              <a:t>P</a:t>
            </a:r>
            <a:r>
              <a:rPr lang="en-US" sz="2400" dirty="0">
                <a:effectLst/>
              </a:rPr>
              <a:t>ermanent</a:t>
            </a:r>
          </a:p>
          <a:p>
            <a:r>
              <a:rPr lang="en-US" sz="2400" b="1" dirty="0">
                <a:effectLst/>
              </a:rPr>
              <a:t>How to set Temporary Path of JDK in Windows</a:t>
            </a:r>
          </a:p>
          <a:p>
            <a:pPr lvl="1"/>
            <a:r>
              <a:rPr lang="en-US" dirty="0">
                <a:effectLst/>
              </a:rPr>
              <a:t>To set the temporary path of JDK, you need to follow following steps: </a:t>
            </a:r>
          </a:p>
          <a:p>
            <a:pPr lvl="1"/>
            <a:r>
              <a:rPr lang="en-US" dirty="0">
                <a:effectLst/>
              </a:rPr>
              <a:t>Open command prompt</a:t>
            </a:r>
          </a:p>
          <a:p>
            <a:pPr lvl="1"/>
            <a:r>
              <a:rPr lang="en-US" dirty="0">
                <a:effectLst/>
              </a:rPr>
              <a:t>copy the path of jdk1.8/bin directory</a:t>
            </a:r>
          </a:p>
          <a:p>
            <a:pPr lvl="1"/>
            <a:r>
              <a:rPr lang="en-US" dirty="0">
                <a:effectLst/>
              </a:rPr>
              <a:t>write in command prompt: set path=</a:t>
            </a:r>
            <a:r>
              <a:rPr lang="en-US" dirty="0" err="1">
                <a:effectLst/>
              </a:rPr>
              <a:t>copied_path</a:t>
            </a:r>
            <a:r>
              <a:rPr lang="en-US" dirty="0"/>
              <a:t>;%path%</a:t>
            </a:r>
            <a:endParaRPr lang="en-US" dirty="0">
              <a:effectLst/>
            </a:endParaRPr>
          </a:p>
          <a:p>
            <a:endParaRPr lang="en-IN" dirty="0"/>
          </a:p>
        </p:txBody>
      </p:sp>
    </p:spTree>
    <p:extLst>
      <p:ext uri="{BB962C8B-B14F-4D97-AF65-F5344CB8AC3E}">
        <p14:creationId xmlns:p14="http://schemas.microsoft.com/office/powerpoint/2010/main" val="18612137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10EC65-233C-44FF-B89E-7973CAEBFFCD}"/>
              </a:ext>
            </a:extLst>
          </p:cNvPr>
          <p:cNvSpPr>
            <a:spLocks noGrp="1"/>
          </p:cNvSpPr>
          <p:nvPr>
            <p:ph type="title"/>
          </p:nvPr>
        </p:nvSpPr>
        <p:spPr/>
        <p:txBody>
          <a:bodyPr>
            <a:normAutofit/>
          </a:bodyPr>
          <a:lstStyle/>
          <a:p>
            <a:r>
              <a:rPr lang="en-US" dirty="0"/>
              <a:t>How to set Temporary Path of JDK in Windows</a:t>
            </a:r>
          </a:p>
        </p:txBody>
      </p:sp>
      <p:pic>
        <p:nvPicPr>
          <p:cNvPr id="6" name="Picture 5">
            <a:extLst>
              <a:ext uri="{FF2B5EF4-FFF2-40B4-BE49-F238E27FC236}">
                <a16:creationId xmlns:a16="http://schemas.microsoft.com/office/drawing/2014/main" id="{5D95B42C-DC45-4420-A603-743511F583F0}"/>
              </a:ext>
            </a:extLst>
          </p:cNvPr>
          <p:cNvPicPr>
            <a:picLocks noChangeAspect="1"/>
          </p:cNvPicPr>
          <p:nvPr/>
        </p:nvPicPr>
        <p:blipFill>
          <a:blip r:embed="rId2"/>
          <a:stretch>
            <a:fillRect/>
          </a:stretch>
        </p:blipFill>
        <p:spPr>
          <a:xfrm>
            <a:off x="988799" y="1302350"/>
            <a:ext cx="9506923" cy="4754849"/>
          </a:xfrm>
          <a:prstGeom prst="rect">
            <a:avLst/>
          </a:prstGeom>
        </p:spPr>
      </p:pic>
    </p:spTree>
    <p:extLst>
      <p:ext uri="{BB962C8B-B14F-4D97-AF65-F5344CB8AC3E}">
        <p14:creationId xmlns:p14="http://schemas.microsoft.com/office/powerpoint/2010/main" val="17464292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902849-0B0C-41FB-B677-699F1E76785E}"/>
              </a:ext>
            </a:extLst>
          </p:cNvPr>
          <p:cNvSpPr>
            <a:spLocks noGrp="1"/>
          </p:cNvSpPr>
          <p:nvPr>
            <p:ph type="title"/>
          </p:nvPr>
        </p:nvSpPr>
        <p:spPr/>
        <p:txBody>
          <a:bodyPr>
            <a:normAutofit/>
          </a:bodyPr>
          <a:lstStyle/>
          <a:p>
            <a:r>
              <a:rPr lang="en-US" dirty="0">
                <a:effectLst/>
              </a:rPr>
              <a:t>How to set Permanent Path of JDK in Windows</a:t>
            </a:r>
            <a:endParaRPr lang="en-IN" dirty="0"/>
          </a:p>
        </p:txBody>
      </p:sp>
      <p:sp>
        <p:nvSpPr>
          <p:cNvPr id="3" name="Content Placeholder 2">
            <a:extLst>
              <a:ext uri="{FF2B5EF4-FFF2-40B4-BE49-F238E27FC236}">
                <a16:creationId xmlns:a16="http://schemas.microsoft.com/office/drawing/2014/main" id="{0D6C4D18-7F4E-4937-B833-BFEF2583C4C4}"/>
              </a:ext>
            </a:extLst>
          </p:cNvPr>
          <p:cNvSpPr>
            <a:spLocks noGrp="1"/>
          </p:cNvSpPr>
          <p:nvPr>
            <p:ph idx="1"/>
          </p:nvPr>
        </p:nvSpPr>
        <p:spPr/>
        <p:txBody>
          <a:bodyPr/>
          <a:lstStyle/>
          <a:p>
            <a:r>
              <a:rPr lang="en-US" sz="2400" dirty="0">
                <a:effectLst/>
              </a:rPr>
              <a:t>For setting the permanent path of JDK, you need to follow these steps: </a:t>
            </a:r>
          </a:p>
          <a:p>
            <a:r>
              <a:rPr lang="en-US" sz="2400" dirty="0">
                <a:effectLst/>
              </a:rPr>
              <a:t>Go to </a:t>
            </a:r>
            <a:r>
              <a:rPr lang="en-US" sz="2400" dirty="0" err="1">
                <a:effectLst/>
              </a:rPr>
              <a:t>MyComputer</a:t>
            </a:r>
            <a:r>
              <a:rPr lang="en-US" sz="2400" dirty="0">
                <a:effectLst/>
              </a:rPr>
              <a:t> properties -&gt; advanced tab -&gt; environment variables -&gt; new tab of user variable -&gt; write path in variable name -&gt; write path of bin folder in variable value -&gt; ok -&gt; ok -&gt; ok</a:t>
            </a:r>
          </a:p>
          <a:p>
            <a:endParaRPr lang="en-IN" dirty="0"/>
          </a:p>
        </p:txBody>
      </p:sp>
    </p:spTree>
    <p:extLst>
      <p:ext uri="{BB962C8B-B14F-4D97-AF65-F5344CB8AC3E}">
        <p14:creationId xmlns:p14="http://schemas.microsoft.com/office/powerpoint/2010/main" val="29667657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E3C2E-1A37-4805-9C41-387031B04FDA}"/>
              </a:ext>
            </a:extLst>
          </p:cNvPr>
          <p:cNvSpPr>
            <a:spLocks noGrp="1"/>
          </p:cNvSpPr>
          <p:nvPr>
            <p:ph type="title"/>
          </p:nvPr>
        </p:nvSpPr>
        <p:spPr>
          <a:xfrm>
            <a:off x="379200" y="260022"/>
            <a:ext cx="11322470" cy="612337"/>
          </a:xfrm>
        </p:spPr>
        <p:txBody>
          <a:bodyPr>
            <a:normAutofit/>
          </a:bodyPr>
          <a:lstStyle/>
          <a:p>
            <a:r>
              <a:rPr lang="en-US" dirty="0"/>
              <a:t>How to set Permanent Path of JDK in Windows - contd.….</a:t>
            </a:r>
            <a:endParaRPr lang="en-IN" dirty="0"/>
          </a:p>
        </p:txBody>
      </p:sp>
      <p:pic>
        <p:nvPicPr>
          <p:cNvPr id="4" name="Content Placeholder 3">
            <a:extLst>
              <a:ext uri="{FF2B5EF4-FFF2-40B4-BE49-F238E27FC236}">
                <a16:creationId xmlns:a16="http://schemas.microsoft.com/office/drawing/2014/main" id="{A9C641DC-0EAE-4DC0-846A-FDB1F13516C7}"/>
              </a:ext>
            </a:extLst>
          </p:cNvPr>
          <p:cNvPicPr>
            <a:picLocks noGrp="1" noChangeAspect="1"/>
          </p:cNvPicPr>
          <p:nvPr>
            <p:ph idx="1"/>
          </p:nvPr>
        </p:nvPicPr>
        <p:blipFill>
          <a:blip r:embed="rId2"/>
          <a:stretch>
            <a:fillRect/>
          </a:stretch>
        </p:blipFill>
        <p:spPr>
          <a:xfrm>
            <a:off x="690627" y="1249363"/>
            <a:ext cx="10699616" cy="4927600"/>
          </a:xfrm>
          <a:prstGeom prst="rect">
            <a:avLst/>
          </a:prstGeom>
        </p:spPr>
      </p:pic>
    </p:spTree>
    <p:extLst>
      <p:ext uri="{BB962C8B-B14F-4D97-AF65-F5344CB8AC3E}">
        <p14:creationId xmlns:p14="http://schemas.microsoft.com/office/powerpoint/2010/main" val="13336358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7920BC-2DF9-451B-B8A7-5D52330D0D33}"/>
              </a:ext>
            </a:extLst>
          </p:cNvPr>
          <p:cNvSpPr>
            <a:spLocks noGrp="1"/>
          </p:cNvSpPr>
          <p:nvPr>
            <p:ph type="title"/>
          </p:nvPr>
        </p:nvSpPr>
        <p:spPr>
          <a:xfrm>
            <a:off x="379199" y="260022"/>
            <a:ext cx="11309217" cy="612337"/>
          </a:xfrm>
        </p:spPr>
        <p:txBody>
          <a:bodyPr>
            <a:normAutofit fontScale="90000"/>
          </a:bodyPr>
          <a:lstStyle/>
          <a:p>
            <a:r>
              <a:rPr lang="en-US" sz="3600" dirty="0"/>
              <a:t>How to set Permanent Path of JDK in Windows - contd.….</a:t>
            </a:r>
            <a:endParaRPr lang="en-IN" sz="3600" dirty="0"/>
          </a:p>
        </p:txBody>
      </p:sp>
      <p:pic>
        <p:nvPicPr>
          <p:cNvPr id="4" name="Content Placeholder 3">
            <a:extLst>
              <a:ext uri="{FF2B5EF4-FFF2-40B4-BE49-F238E27FC236}">
                <a16:creationId xmlns:a16="http://schemas.microsoft.com/office/drawing/2014/main" id="{F88AB44C-7723-41D1-B7FD-E6D755055F47}"/>
              </a:ext>
            </a:extLst>
          </p:cNvPr>
          <p:cNvPicPr>
            <a:picLocks noGrp="1" noChangeAspect="1"/>
          </p:cNvPicPr>
          <p:nvPr>
            <p:ph idx="1"/>
          </p:nvPr>
        </p:nvPicPr>
        <p:blipFill>
          <a:blip r:embed="rId2"/>
          <a:stretch>
            <a:fillRect/>
          </a:stretch>
        </p:blipFill>
        <p:spPr>
          <a:xfrm>
            <a:off x="591232" y="1236111"/>
            <a:ext cx="10885149" cy="4927600"/>
          </a:xfrm>
          <a:prstGeom prst="rect">
            <a:avLst/>
          </a:prstGeom>
        </p:spPr>
      </p:pic>
    </p:spTree>
    <p:extLst>
      <p:ext uri="{BB962C8B-B14F-4D97-AF65-F5344CB8AC3E}">
        <p14:creationId xmlns:p14="http://schemas.microsoft.com/office/powerpoint/2010/main" val="24670667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E19F1-6DE7-44CF-8718-602B958EA8DA}"/>
              </a:ext>
            </a:extLst>
          </p:cNvPr>
          <p:cNvSpPr>
            <a:spLocks noGrp="1"/>
          </p:cNvSpPr>
          <p:nvPr>
            <p:ph type="title"/>
          </p:nvPr>
        </p:nvSpPr>
        <p:spPr>
          <a:xfrm>
            <a:off x="379200" y="260022"/>
            <a:ext cx="11322470" cy="612337"/>
          </a:xfrm>
        </p:spPr>
        <p:txBody>
          <a:bodyPr>
            <a:normAutofit fontScale="90000"/>
          </a:bodyPr>
          <a:lstStyle/>
          <a:p>
            <a:r>
              <a:rPr lang="en-US" sz="3600" dirty="0"/>
              <a:t>How to set Permanent Path of JDK in Windows - contd</a:t>
            </a:r>
            <a:r>
              <a:rPr lang="en-US" sz="3600" b="1" dirty="0"/>
              <a:t>.….</a:t>
            </a:r>
            <a:endParaRPr lang="en-IN" sz="3600" dirty="0"/>
          </a:p>
        </p:txBody>
      </p:sp>
      <p:pic>
        <p:nvPicPr>
          <p:cNvPr id="8" name="Content Placeholder 7">
            <a:extLst>
              <a:ext uri="{FF2B5EF4-FFF2-40B4-BE49-F238E27FC236}">
                <a16:creationId xmlns:a16="http://schemas.microsoft.com/office/drawing/2014/main" id="{35D00E2B-3F3C-40D0-94FE-B038EE4C4608}"/>
              </a:ext>
            </a:extLst>
          </p:cNvPr>
          <p:cNvPicPr>
            <a:picLocks noGrp="1" noChangeAspect="1"/>
          </p:cNvPicPr>
          <p:nvPr>
            <p:ph idx="1"/>
          </p:nvPr>
        </p:nvPicPr>
        <p:blipFill>
          <a:blip r:embed="rId2"/>
          <a:stretch>
            <a:fillRect/>
          </a:stretch>
        </p:blipFill>
        <p:spPr>
          <a:xfrm>
            <a:off x="518348" y="1249363"/>
            <a:ext cx="11044174" cy="4927600"/>
          </a:xfrm>
          <a:prstGeom prst="rect">
            <a:avLst/>
          </a:prstGeom>
        </p:spPr>
      </p:pic>
      <p:pic>
        <p:nvPicPr>
          <p:cNvPr id="4" name="Picture 3">
            <a:extLst>
              <a:ext uri="{FF2B5EF4-FFF2-40B4-BE49-F238E27FC236}">
                <a16:creationId xmlns:a16="http://schemas.microsoft.com/office/drawing/2014/main" id="{20E726AC-3564-46F6-9EF7-D5940ABF4E83}"/>
              </a:ext>
            </a:extLst>
          </p:cNvPr>
          <p:cNvPicPr>
            <a:picLocks noChangeAspect="1"/>
          </p:cNvPicPr>
          <p:nvPr/>
        </p:nvPicPr>
        <p:blipFill>
          <a:blip r:embed="rId3"/>
          <a:stretch>
            <a:fillRect/>
          </a:stretch>
        </p:blipFill>
        <p:spPr>
          <a:xfrm>
            <a:off x="6542847" y="1327150"/>
            <a:ext cx="5019675" cy="4772025"/>
          </a:xfrm>
          <a:prstGeom prst="rect">
            <a:avLst/>
          </a:prstGeom>
        </p:spPr>
      </p:pic>
    </p:spTree>
    <p:extLst>
      <p:ext uri="{BB962C8B-B14F-4D97-AF65-F5344CB8AC3E}">
        <p14:creationId xmlns:p14="http://schemas.microsoft.com/office/powerpoint/2010/main" val="16615792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2229CB-30C2-4D0C-82A8-107E5D0400A0}"/>
              </a:ext>
            </a:extLst>
          </p:cNvPr>
          <p:cNvSpPr>
            <a:spLocks noGrp="1"/>
          </p:cNvSpPr>
          <p:nvPr>
            <p:ph type="title"/>
          </p:nvPr>
        </p:nvSpPr>
        <p:spPr/>
        <p:txBody>
          <a:bodyPr>
            <a:normAutofit fontScale="90000"/>
          </a:bodyPr>
          <a:lstStyle/>
          <a:p>
            <a:r>
              <a:rPr lang="en-US" sz="4000" dirty="0">
                <a:effectLst/>
              </a:rPr>
              <a:t/>
            </a:r>
            <a:br>
              <a:rPr lang="en-US" sz="4000" dirty="0">
                <a:effectLst/>
              </a:rPr>
            </a:br>
            <a:r>
              <a:rPr lang="en-US" sz="3600" dirty="0">
                <a:effectLst/>
              </a:rPr>
              <a:t>Popular Java Editors</a:t>
            </a:r>
            <a:br>
              <a:rPr lang="en-US" sz="3600" dirty="0">
                <a:effectLst/>
              </a:rPr>
            </a:br>
            <a:endParaRPr lang="en-IN" sz="3600" dirty="0"/>
          </a:p>
        </p:txBody>
      </p:sp>
      <p:sp>
        <p:nvSpPr>
          <p:cNvPr id="3" name="Content Placeholder 2">
            <a:extLst>
              <a:ext uri="{FF2B5EF4-FFF2-40B4-BE49-F238E27FC236}">
                <a16:creationId xmlns:a16="http://schemas.microsoft.com/office/drawing/2014/main" id="{99E9EA62-8E2A-478F-B698-DF7EE5B99BC7}"/>
              </a:ext>
            </a:extLst>
          </p:cNvPr>
          <p:cNvSpPr>
            <a:spLocks noGrp="1"/>
          </p:cNvSpPr>
          <p:nvPr>
            <p:ph idx="1"/>
          </p:nvPr>
        </p:nvSpPr>
        <p:spPr/>
        <p:txBody>
          <a:bodyPr>
            <a:normAutofit/>
          </a:bodyPr>
          <a:lstStyle/>
          <a:p>
            <a:r>
              <a:rPr lang="en-US" sz="2400" dirty="0">
                <a:effectLst/>
              </a:rPr>
              <a:t>To write your Java programs, you will need any text editor. There are even more sophisticated IDEs available in the market. But for now, you can consider one of the following −</a:t>
            </a:r>
          </a:p>
          <a:p>
            <a:r>
              <a:rPr lang="en-US" sz="2400" b="1" dirty="0">
                <a:effectLst/>
              </a:rPr>
              <a:t>Notepad</a:t>
            </a:r>
            <a:r>
              <a:rPr lang="en-US" sz="2400" dirty="0">
                <a:effectLst/>
              </a:rPr>
              <a:t> − On Windows machine, you can use any simple text editor like Notepad (Recommended for this tutorial), </a:t>
            </a:r>
            <a:r>
              <a:rPr lang="en-US" sz="2400" dirty="0" err="1">
                <a:effectLst/>
              </a:rPr>
              <a:t>TextPad</a:t>
            </a:r>
            <a:r>
              <a:rPr lang="en-US" sz="2400" dirty="0">
                <a:effectLst/>
              </a:rPr>
              <a:t>.</a:t>
            </a:r>
          </a:p>
          <a:p>
            <a:pPr marL="0" indent="0">
              <a:buNone/>
            </a:pPr>
            <a:r>
              <a:rPr lang="en-US" sz="2400" b="1" dirty="0">
                <a:effectLst/>
              </a:rPr>
              <a:t>IDE</a:t>
            </a:r>
          </a:p>
          <a:p>
            <a:r>
              <a:rPr lang="en-US" sz="2400" b="1" dirty="0" err="1">
                <a:effectLst/>
              </a:rPr>
              <a:t>Netbeans</a:t>
            </a:r>
            <a:r>
              <a:rPr lang="en-US" sz="2400" dirty="0">
                <a:effectLst/>
              </a:rPr>
              <a:t> − A Java IDE that is open-source and free which can be downloaded from </a:t>
            </a:r>
            <a:r>
              <a:rPr lang="en-US" sz="2400" dirty="0">
                <a:effectLst/>
                <a:hlinkClick r:id="rId2"/>
              </a:rPr>
              <a:t>https://www.netbeans.org/index.html</a:t>
            </a:r>
            <a:r>
              <a:rPr lang="en-US" sz="2400" dirty="0">
                <a:effectLst/>
              </a:rPr>
              <a:t>.</a:t>
            </a:r>
          </a:p>
          <a:p>
            <a:r>
              <a:rPr lang="en-US" sz="2400" b="1" dirty="0">
                <a:effectLst/>
              </a:rPr>
              <a:t>Eclipse</a:t>
            </a:r>
            <a:r>
              <a:rPr lang="en-US" sz="2400" dirty="0">
                <a:effectLst/>
              </a:rPr>
              <a:t> − A Java IDE developed by the eclipse open-source community and can be downloaded from </a:t>
            </a:r>
            <a:r>
              <a:rPr lang="en-US" sz="2400" dirty="0">
                <a:effectLst/>
                <a:hlinkClick r:id="rId3"/>
              </a:rPr>
              <a:t>https://www.eclipse.org/</a:t>
            </a:r>
            <a:r>
              <a:rPr lang="en-US" sz="2400" dirty="0">
                <a:effectLst/>
              </a:rPr>
              <a:t>.</a:t>
            </a:r>
          </a:p>
          <a:p>
            <a:endParaRPr lang="en-IN" dirty="0"/>
          </a:p>
        </p:txBody>
      </p:sp>
    </p:spTree>
    <p:extLst>
      <p:ext uri="{BB962C8B-B14F-4D97-AF65-F5344CB8AC3E}">
        <p14:creationId xmlns:p14="http://schemas.microsoft.com/office/powerpoint/2010/main" val="40247240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8D9C36-5392-406E-9554-DD3E8FAE2E14}"/>
              </a:ext>
            </a:extLst>
          </p:cNvPr>
          <p:cNvSpPr>
            <a:spLocks noGrp="1"/>
          </p:cNvSpPr>
          <p:nvPr>
            <p:ph type="title"/>
          </p:nvPr>
        </p:nvSpPr>
        <p:spPr/>
        <p:txBody>
          <a:bodyPr>
            <a:normAutofit/>
          </a:bodyPr>
          <a:lstStyle/>
          <a:p>
            <a:r>
              <a:rPr lang="en-IN" dirty="0"/>
              <a:t>Example</a:t>
            </a:r>
          </a:p>
        </p:txBody>
      </p:sp>
      <p:sp>
        <p:nvSpPr>
          <p:cNvPr id="3" name="Content Placeholder 2">
            <a:extLst>
              <a:ext uri="{FF2B5EF4-FFF2-40B4-BE49-F238E27FC236}">
                <a16:creationId xmlns:a16="http://schemas.microsoft.com/office/drawing/2014/main" id="{9625BAB3-4EAA-4AEF-881F-51317CCA29F9}"/>
              </a:ext>
            </a:extLst>
          </p:cNvPr>
          <p:cNvSpPr>
            <a:spLocks noGrp="1"/>
          </p:cNvSpPr>
          <p:nvPr>
            <p:ph idx="1"/>
          </p:nvPr>
        </p:nvSpPr>
        <p:spPr/>
        <p:txBody>
          <a:bodyPr/>
          <a:lstStyle/>
          <a:p>
            <a:pPr marL="0" indent="0">
              <a:buNone/>
            </a:pPr>
            <a:r>
              <a:rPr lang="en-IN" sz="2400" dirty="0"/>
              <a:t>public class Sample{  </a:t>
            </a:r>
          </a:p>
          <a:p>
            <a:pPr marL="0" indent="0">
              <a:buNone/>
            </a:pPr>
            <a:r>
              <a:rPr lang="en-IN" sz="2400" dirty="0"/>
              <a:t>    public static void main(String[ ] </a:t>
            </a:r>
            <a:r>
              <a:rPr lang="en-IN" sz="2400" dirty="0" err="1"/>
              <a:t>args</a:t>
            </a:r>
            <a:r>
              <a:rPr lang="en-IN" sz="2400" dirty="0"/>
              <a:t>){  </a:t>
            </a:r>
          </a:p>
          <a:p>
            <a:pPr marL="0" indent="0">
              <a:buNone/>
            </a:pPr>
            <a:r>
              <a:rPr lang="en-IN" sz="2400" dirty="0"/>
              <a:t>     </a:t>
            </a:r>
            <a:r>
              <a:rPr lang="en-IN" sz="2400" dirty="0" err="1"/>
              <a:t>System.out.println</a:t>
            </a:r>
            <a:r>
              <a:rPr lang="en-IN" sz="2400" dirty="0"/>
              <a:t>(“Welcome to core Java");  </a:t>
            </a:r>
          </a:p>
          <a:p>
            <a:pPr marL="0" indent="0">
              <a:buNone/>
            </a:pPr>
            <a:r>
              <a:rPr lang="en-IN" sz="2400" dirty="0"/>
              <a:t>    }  </a:t>
            </a:r>
          </a:p>
          <a:p>
            <a:pPr marL="0" indent="0">
              <a:buNone/>
            </a:pPr>
            <a:r>
              <a:rPr lang="en-IN" sz="2400" dirty="0"/>
              <a:t>}  </a:t>
            </a:r>
          </a:p>
          <a:p>
            <a:pPr marL="0" indent="0">
              <a:buNone/>
            </a:pPr>
            <a:r>
              <a:rPr lang="en-IN" sz="2400" dirty="0"/>
              <a:t>Save this file as Sample.java</a:t>
            </a:r>
          </a:p>
          <a:p>
            <a:pPr marL="0" indent="0">
              <a:buNone/>
            </a:pPr>
            <a:r>
              <a:rPr lang="en-IN" sz="2400" dirty="0"/>
              <a:t>To compile:  </a:t>
            </a:r>
            <a:r>
              <a:rPr lang="en-IN" sz="2400" dirty="0" err="1"/>
              <a:t>cmd</a:t>
            </a:r>
            <a:r>
              <a:rPr lang="en-IN" sz="2400" dirty="0"/>
              <a:t> &gt; </a:t>
            </a:r>
            <a:r>
              <a:rPr lang="en-IN" sz="2400" dirty="0" err="1"/>
              <a:t>javac</a:t>
            </a:r>
            <a:r>
              <a:rPr lang="en-IN" sz="2400" dirty="0"/>
              <a:t> Sample.java </a:t>
            </a:r>
          </a:p>
          <a:p>
            <a:pPr marL="0" indent="0">
              <a:buNone/>
            </a:pPr>
            <a:r>
              <a:rPr lang="en-IN" sz="2400" dirty="0"/>
              <a:t>To execute: </a:t>
            </a:r>
            <a:r>
              <a:rPr lang="en-IN" sz="2400" dirty="0" err="1"/>
              <a:t>cmd</a:t>
            </a:r>
            <a:r>
              <a:rPr lang="en-IN" sz="2400" dirty="0"/>
              <a:t>  &gt; java Sample </a:t>
            </a:r>
          </a:p>
          <a:p>
            <a:endParaRPr lang="en-IN" dirty="0"/>
          </a:p>
        </p:txBody>
      </p:sp>
      <p:sp>
        <p:nvSpPr>
          <p:cNvPr id="5" name="Rectangle: Rounded Corners 4">
            <a:extLst>
              <a:ext uri="{FF2B5EF4-FFF2-40B4-BE49-F238E27FC236}">
                <a16:creationId xmlns:a16="http://schemas.microsoft.com/office/drawing/2014/main" id="{3C32E64A-4545-4DD1-A6C3-2F7E76CC01AC}"/>
              </a:ext>
            </a:extLst>
          </p:cNvPr>
          <p:cNvSpPr/>
          <p:nvPr/>
        </p:nvSpPr>
        <p:spPr>
          <a:xfrm>
            <a:off x="7964557" y="4505739"/>
            <a:ext cx="3578086" cy="135172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u="sng" dirty="0"/>
              <a:t>Output:</a:t>
            </a:r>
          </a:p>
          <a:p>
            <a:pPr algn="ctr"/>
            <a:r>
              <a:rPr lang="en-IN" dirty="0"/>
              <a:t>Welcome to core Java</a:t>
            </a:r>
            <a:endParaRPr lang="en-IN" u="sng" dirty="0"/>
          </a:p>
          <a:p>
            <a:pPr algn="ctr"/>
            <a:endParaRPr lang="en-IN" u="sng" dirty="0"/>
          </a:p>
        </p:txBody>
      </p:sp>
    </p:spTree>
    <p:extLst>
      <p:ext uri="{BB962C8B-B14F-4D97-AF65-F5344CB8AC3E}">
        <p14:creationId xmlns:p14="http://schemas.microsoft.com/office/powerpoint/2010/main" val="10269363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0DC61-A827-46F9-8780-F0B62727F2B1}"/>
              </a:ext>
            </a:extLst>
          </p:cNvPr>
          <p:cNvSpPr>
            <a:spLocks noGrp="1"/>
          </p:cNvSpPr>
          <p:nvPr>
            <p:ph type="title"/>
          </p:nvPr>
        </p:nvSpPr>
        <p:spPr/>
        <p:txBody>
          <a:bodyPr>
            <a:normAutofit/>
          </a:bodyPr>
          <a:lstStyle/>
          <a:p>
            <a:r>
              <a:rPr lang="en-IN" dirty="0"/>
              <a:t>Definition</a:t>
            </a:r>
            <a:r>
              <a:rPr lang="en-IN" sz="3600" dirty="0"/>
              <a:t> </a:t>
            </a:r>
          </a:p>
        </p:txBody>
      </p:sp>
      <p:sp>
        <p:nvSpPr>
          <p:cNvPr id="3" name="Content Placeholder 2">
            <a:extLst>
              <a:ext uri="{FF2B5EF4-FFF2-40B4-BE49-F238E27FC236}">
                <a16:creationId xmlns:a16="http://schemas.microsoft.com/office/drawing/2014/main" id="{066B5435-E617-4FEB-B2EF-D9B241FD3F6B}"/>
              </a:ext>
            </a:extLst>
          </p:cNvPr>
          <p:cNvSpPr>
            <a:spLocks noGrp="1"/>
          </p:cNvSpPr>
          <p:nvPr>
            <p:ph idx="1"/>
          </p:nvPr>
        </p:nvSpPr>
        <p:spPr/>
        <p:txBody>
          <a:bodyPr>
            <a:normAutofit lnSpcReduction="10000"/>
          </a:bodyPr>
          <a:lstStyle/>
          <a:p>
            <a:pPr algn="just"/>
            <a:r>
              <a:rPr lang="en-US" sz="2600" b="1" dirty="0"/>
              <a:t>class</a:t>
            </a:r>
            <a:r>
              <a:rPr lang="en-US" sz="2600" dirty="0"/>
              <a:t> keyword is used to declare a class in java.</a:t>
            </a:r>
          </a:p>
          <a:p>
            <a:pPr algn="just"/>
            <a:r>
              <a:rPr lang="en-US" sz="2600" b="1" dirty="0"/>
              <a:t>public</a:t>
            </a:r>
            <a:r>
              <a:rPr lang="en-US" sz="2600" dirty="0"/>
              <a:t> keyword is an access modifier which represents visibility, it means it is visible to all.</a:t>
            </a:r>
          </a:p>
          <a:p>
            <a:pPr algn="just"/>
            <a:r>
              <a:rPr lang="en-US" sz="2600" b="1" dirty="0"/>
              <a:t>static</a:t>
            </a:r>
            <a:r>
              <a:rPr lang="en-US" sz="2600" dirty="0"/>
              <a:t> is a keyword, if we declare any method as static, it is known as static method. The core advantage of static method is that there is no need to create object to invoke the static method. The main method is executed by the JVM, so it doesn't require to create object to invoke the main method. So it saves memory.</a:t>
            </a:r>
          </a:p>
          <a:p>
            <a:pPr algn="just"/>
            <a:r>
              <a:rPr lang="en-US" sz="2600" b="1" dirty="0"/>
              <a:t>void</a:t>
            </a:r>
            <a:r>
              <a:rPr lang="en-US" sz="2600" dirty="0"/>
              <a:t> is the return type of the method, it means it doesn't return any value.</a:t>
            </a:r>
          </a:p>
          <a:p>
            <a:pPr algn="just"/>
            <a:r>
              <a:rPr lang="en-US" sz="2600" b="1" dirty="0"/>
              <a:t>main</a:t>
            </a:r>
            <a:r>
              <a:rPr lang="en-US" sz="2600" dirty="0"/>
              <a:t> represents startup of the program.</a:t>
            </a:r>
          </a:p>
          <a:p>
            <a:pPr algn="just"/>
            <a:r>
              <a:rPr lang="en-US" sz="2600" b="1" dirty="0"/>
              <a:t>String[ ] </a:t>
            </a:r>
            <a:r>
              <a:rPr lang="en-US" sz="2600" b="1" dirty="0" err="1"/>
              <a:t>args</a:t>
            </a:r>
            <a:r>
              <a:rPr lang="en-US" sz="2600" dirty="0"/>
              <a:t> is used for command </a:t>
            </a:r>
            <a:r>
              <a:rPr lang="en-US" sz="2600"/>
              <a:t>line arguments.</a:t>
            </a:r>
            <a:endParaRPr lang="en-US" sz="2600" dirty="0"/>
          </a:p>
          <a:p>
            <a:pPr algn="just"/>
            <a:r>
              <a:rPr lang="en-US" sz="2600" b="1" dirty="0" err="1"/>
              <a:t>System.out.println</a:t>
            </a:r>
            <a:r>
              <a:rPr lang="en-US" sz="2600" b="1" dirty="0"/>
              <a:t>( )</a:t>
            </a:r>
            <a:r>
              <a:rPr lang="en-US" sz="2600" dirty="0"/>
              <a:t> is used print statement. </a:t>
            </a:r>
          </a:p>
          <a:p>
            <a:endParaRPr lang="en-IN" dirty="0"/>
          </a:p>
        </p:txBody>
      </p:sp>
    </p:spTree>
    <p:extLst>
      <p:ext uri="{BB962C8B-B14F-4D97-AF65-F5344CB8AC3E}">
        <p14:creationId xmlns:p14="http://schemas.microsoft.com/office/powerpoint/2010/main" val="8339107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797A4FC-585A-4E26-970F-353347627C0F}"/>
              </a:ext>
            </a:extLst>
          </p:cNvPr>
          <p:cNvSpPr>
            <a:spLocks noGrp="1"/>
          </p:cNvSpPr>
          <p:nvPr>
            <p:ph type="title"/>
          </p:nvPr>
        </p:nvSpPr>
        <p:spPr/>
        <p:txBody>
          <a:bodyPr/>
          <a:lstStyle/>
          <a:p>
            <a:r>
              <a:rPr lang="en-IN" dirty="0"/>
              <a:t>LANGUAGE BASICS</a:t>
            </a:r>
          </a:p>
        </p:txBody>
      </p:sp>
      <p:sp>
        <p:nvSpPr>
          <p:cNvPr id="2" name="Text Placeholder 1"/>
          <p:cNvSpPr>
            <a:spLocks noGrp="1"/>
          </p:cNvSpPr>
          <p:nvPr>
            <p:ph idx="1"/>
          </p:nvPr>
        </p:nvSpPr>
        <p:spPr>
          <a:xfrm>
            <a:off x="246677" y="1249341"/>
            <a:ext cx="11345747" cy="4927622"/>
          </a:xfrm>
        </p:spPr>
        <p:txBody>
          <a:bodyPr>
            <a:normAutofit fontScale="92500" lnSpcReduction="20000"/>
          </a:bodyPr>
          <a:lstStyle/>
          <a:p>
            <a:pPr>
              <a:lnSpc>
                <a:spcPct val="150000"/>
              </a:lnSpc>
              <a:buClrTx/>
            </a:pPr>
            <a:r>
              <a:rPr lang="en-US" altLang="en-US" sz="3600" dirty="0">
                <a:cs typeface="Arial" panose="020B0604020202020204" pitchFamily="34" charset="0"/>
              </a:rPr>
              <a:t>Keywords</a:t>
            </a:r>
          </a:p>
          <a:p>
            <a:pPr>
              <a:lnSpc>
                <a:spcPct val="150000"/>
              </a:lnSpc>
              <a:buClrTx/>
            </a:pPr>
            <a:r>
              <a:rPr lang="en-US" altLang="en-US" sz="3600" dirty="0">
                <a:cs typeface="Arial" panose="020B0604020202020204" pitchFamily="34" charset="0"/>
              </a:rPr>
              <a:t>Data Types</a:t>
            </a:r>
          </a:p>
          <a:p>
            <a:pPr>
              <a:lnSpc>
                <a:spcPct val="150000"/>
              </a:lnSpc>
              <a:buClrTx/>
            </a:pPr>
            <a:r>
              <a:rPr lang="en-US" altLang="en-US" sz="3600" dirty="0">
                <a:cs typeface="Arial" panose="020B0604020202020204" pitchFamily="34" charset="0"/>
              </a:rPr>
              <a:t>Variables</a:t>
            </a:r>
          </a:p>
          <a:p>
            <a:pPr>
              <a:lnSpc>
                <a:spcPct val="150000"/>
              </a:lnSpc>
              <a:buClrTx/>
            </a:pPr>
            <a:r>
              <a:rPr lang="en-US" altLang="en-US" sz="3600" dirty="0">
                <a:cs typeface="Arial" panose="020B0604020202020204" pitchFamily="34" charset="0"/>
              </a:rPr>
              <a:t>Operators</a:t>
            </a:r>
          </a:p>
          <a:p>
            <a:pPr>
              <a:lnSpc>
                <a:spcPct val="150000"/>
              </a:lnSpc>
              <a:buClrTx/>
            </a:pPr>
            <a:r>
              <a:rPr lang="en-US" altLang="en-US" sz="3600" dirty="0">
                <a:cs typeface="Arial" panose="020B0604020202020204" pitchFamily="34" charset="0"/>
              </a:rPr>
              <a:t>Conditional Statements</a:t>
            </a:r>
          </a:p>
          <a:p>
            <a:pPr>
              <a:lnSpc>
                <a:spcPct val="150000"/>
              </a:lnSpc>
              <a:buClrTx/>
            </a:pPr>
            <a:r>
              <a:rPr lang="en-US" altLang="en-US" sz="3600" dirty="0">
                <a:cs typeface="Arial" panose="020B0604020202020204" pitchFamily="34" charset="0"/>
              </a:rPr>
              <a:t>Loops</a:t>
            </a:r>
          </a:p>
          <a:p>
            <a:pPr>
              <a:defRPr/>
            </a:pPr>
            <a:endParaRPr sz="3600" dirty="0">
              <a:solidFill>
                <a:schemeClr val="tx1"/>
              </a:solidFill>
            </a:endParaRPr>
          </a:p>
        </p:txBody>
      </p:sp>
    </p:spTree>
    <p:extLst>
      <p:ext uri="{BB962C8B-B14F-4D97-AF65-F5344CB8AC3E}">
        <p14:creationId xmlns:p14="http://schemas.microsoft.com/office/powerpoint/2010/main" val="38057985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Agenda</a:t>
            </a:r>
          </a:p>
        </p:txBody>
      </p:sp>
      <p:sp>
        <p:nvSpPr>
          <p:cNvPr id="12" name="Content Placeholder 11"/>
          <p:cNvSpPr>
            <a:spLocks noGrp="1"/>
          </p:cNvSpPr>
          <p:nvPr>
            <p:ph idx="1"/>
          </p:nvPr>
        </p:nvSpPr>
        <p:spPr>
          <a:xfrm>
            <a:off x="379200" y="1421619"/>
            <a:ext cx="11345747" cy="4927622"/>
          </a:xfrm>
        </p:spPr>
        <p:txBody>
          <a:bodyPr>
            <a:normAutofit fontScale="85000" lnSpcReduction="20000"/>
          </a:bodyPr>
          <a:lstStyle/>
          <a:p>
            <a:r>
              <a:rPr lang="en-IN" dirty="0"/>
              <a:t>Introduction to Java		</a:t>
            </a:r>
          </a:p>
          <a:p>
            <a:pPr marL="914400" lvl="1" indent="-457200">
              <a:buFont typeface="+mj-lt"/>
              <a:buAutoNum type="alphaLcParenR"/>
            </a:pPr>
            <a:r>
              <a:rPr lang="en-IN" dirty="0"/>
              <a:t>History and Features of Java</a:t>
            </a:r>
          </a:p>
          <a:p>
            <a:pPr marL="914400" lvl="1" indent="-457200">
              <a:buFont typeface="+mj-lt"/>
              <a:buAutoNum type="alphaLcParenR"/>
            </a:pPr>
            <a:r>
              <a:rPr lang="en-IN" dirty="0"/>
              <a:t>Internals of Java Program</a:t>
            </a:r>
          </a:p>
          <a:p>
            <a:pPr marL="457200" lvl="1" indent="0">
              <a:buNone/>
            </a:pPr>
            <a:r>
              <a:rPr lang="en-IN" dirty="0"/>
              <a:t>c)	Difference between JDK,JRE and JVM</a:t>
            </a:r>
          </a:p>
          <a:p>
            <a:pPr marL="457200" lvl="1" indent="0">
              <a:buNone/>
            </a:pPr>
            <a:r>
              <a:rPr lang="en-IN" dirty="0"/>
              <a:t>d)	Internal Details of JVM</a:t>
            </a:r>
          </a:p>
          <a:p>
            <a:pPr marL="457200" lvl="1" indent="0">
              <a:buNone/>
            </a:pPr>
            <a:r>
              <a:rPr lang="en-IN" dirty="0"/>
              <a:t>e)	Variable and Data Type</a:t>
            </a:r>
          </a:p>
          <a:p>
            <a:pPr marL="457200" lvl="1" indent="0">
              <a:buNone/>
            </a:pPr>
            <a:r>
              <a:rPr lang="en-IN" dirty="0"/>
              <a:t>f)	Naming Convention</a:t>
            </a:r>
          </a:p>
          <a:p>
            <a:r>
              <a:rPr lang="en-IN" dirty="0"/>
              <a:t>Control Statements</a:t>
            </a:r>
          </a:p>
          <a:p>
            <a:pPr marL="457200" lvl="1" indent="0">
              <a:buNone/>
            </a:pPr>
            <a:r>
              <a:rPr lang="en-IN" dirty="0"/>
              <a:t>a)     If – else</a:t>
            </a:r>
          </a:p>
          <a:p>
            <a:pPr marL="457200" lvl="1" indent="0">
              <a:buNone/>
            </a:pPr>
            <a:r>
              <a:rPr lang="en-IN" dirty="0"/>
              <a:t>b)	Switch – case</a:t>
            </a:r>
          </a:p>
          <a:p>
            <a:pPr marL="457200" lvl="1" indent="0">
              <a:buNone/>
            </a:pPr>
            <a:r>
              <a:rPr lang="en-IN" dirty="0"/>
              <a:t>c)	For Loop</a:t>
            </a:r>
          </a:p>
          <a:p>
            <a:pPr marL="457200" lvl="1" indent="0">
              <a:buNone/>
            </a:pPr>
            <a:r>
              <a:rPr lang="en-IN" dirty="0"/>
              <a:t>d)	While loop</a:t>
            </a:r>
          </a:p>
          <a:p>
            <a:pPr marL="457200" lvl="1" indent="0">
              <a:buNone/>
            </a:pPr>
            <a:r>
              <a:rPr lang="en-IN" dirty="0"/>
              <a:t>e)	Do ..while loop</a:t>
            </a:r>
          </a:p>
          <a:p>
            <a:pPr marL="457200" lvl="1" indent="0">
              <a:buNone/>
            </a:pPr>
            <a:r>
              <a:rPr lang="en-IN" dirty="0"/>
              <a:t>f)	Break</a:t>
            </a:r>
          </a:p>
          <a:p>
            <a:pPr marL="457200" lvl="1" indent="0">
              <a:buNone/>
            </a:pPr>
            <a:r>
              <a:rPr lang="en-IN" dirty="0"/>
              <a:t>g)	Continue</a:t>
            </a:r>
          </a:p>
          <a:p>
            <a:pPr marL="457200" lvl="1" indent="0">
              <a:buNone/>
            </a:pPr>
            <a:r>
              <a:rPr lang="en-IN" dirty="0"/>
              <a:t>h)	Comments</a:t>
            </a:r>
          </a:p>
          <a:p>
            <a:pPr marL="457200" lvl="1" indent="0">
              <a:buNone/>
            </a:pPr>
            <a:r>
              <a:rPr lang="en-IN" dirty="0" err="1"/>
              <a:t>i</a:t>
            </a:r>
            <a:r>
              <a:rPr lang="en-IN" dirty="0"/>
              <a:t>)	</a:t>
            </a:r>
            <a:r>
              <a:rPr lang="en-IN" dirty="0" err="1"/>
              <a:t>Arrrays</a:t>
            </a:r>
            <a:endParaRPr lang="en-IN" dirty="0"/>
          </a:p>
        </p:txBody>
      </p:sp>
    </p:spTree>
    <p:extLst>
      <p:ext uri="{BB962C8B-B14F-4D97-AF65-F5344CB8AC3E}">
        <p14:creationId xmlns:p14="http://schemas.microsoft.com/office/powerpoint/2010/main" val="4012313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13C6556-9480-40AE-A406-DE9091488690}"/>
              </a:ext>
            </a:extLst>
          </p:cNvPr>
          <p:cNvSpPr>
            <a:spLocks noGrp="1"/>
          </p:cNvSpPr>
          <p:nvPr>
            <p:ph type="title"/>
          </p:nvPr>
        </p:nvSpPr>
        <p:spPr/>
        <p:txBody>
          <a:bodyPr/>
          <a:lstStyle/>
          <a:p>
            <a:r>
              <a:rPr lang="en-IN" dirty="0"/>
              <a:t>JAVA KEYWORDS</a:t>
            </a:r>
          </a:p>
        </p:txBody>
      </p:sp>
      <p:graphicFrame>
        <p:nvGraphicFramePr>
          <p:cNvPr id="5" name="Table 4"/>
          <p:cNvGraphicFramePr>
            <a:graphicFrameLocks noGrp="1"/>
          </p:cNvGraphicFramePr>
          <p:nvPr>
            <p:extLst>
              <p:ext uri="{D42A27DB-BD31-4B8C-83A1-F6EECF244321}">
                <p14:modId xmlns:p14="http://schemas.microsoft.com/office/powerpoint/2010/main" val="1326140586"/>
              </p:ext>
            </p:extLst>
          </p:nvPr>
        </p:nvGraphicFramePr>
        <p:xfrm>
          <a:off x="781878" y="1421619"/>
          <a:ext cx="10363201" cy="4594226"/>
        </p:xfrm>
        <a:graphic>
          <a:graphicData uri="http://schemas.openxmlformats.org/drawingml/2006/table">
            <a:tbl>
              <a:tblPr firstRow="1" bandRow="1">
                <a:tableStyleId>{5C22544A-7EE6-4342-B048-85BDC9FD1C3A}</a:tableStyleId>
              </a:tblPr>
              <a:tblGrid>
                <a:gridCol w="1510121">
                  <a:extLst>
                    <a:ext uri="{9D8B030D-6E8A-4147-A177-3AD203B41FA5}">
                      <a16:colId xmlns:a16="http://schemas.microsoft.com/office/drawing/2014/main" val="20000"/>
                    </a:ext>
                  </a:extLst>
                </a:gridCol>
                <a:gridCol w="1698887">
                  <a:extLst>
                    <a:ext uri="{9D8B030D-6E8A-4147-A177-3AD203B41FA5}">
                      <a16:colId xmlns:a16="http://schemas.microsoft.com/office/drawing/2014/main" val="20001"/>
                    </a:ext>
                  </a:extLst>
                </a:gridCol>
                <a:gridCol w="2019786">
                  <a:extLst>
                    <a:ext uri="{9D8B030D-6E8A-4147-A177-3AD203B41FA5}">
                      <a16:colId xmlns:a16="http://schemas.microsoft.com/office/drawing/2014/main" val="20002"/>
                    </a:ext>
                  </a:extLst>
                </a:gridCol>
                <a:gridCol w="2416192">
                  <a:extLst>
                    <a:ext uri="{9D8B030D-6E8A-4147-A177-3AD203B41FA5}">
                      <a16:colId xmlns:a16="http://schemas.microsoft.com/office/drawing/2014/main" val="20003"/>
                    </a:ext>
                  </a:extLst>
                </a:gridCol>
                <a:gridCol w="2718215">
                  <a:extLst>
                    <a:ext uri="{9D8B030D-6E8A-4147-A177-3AD203B41FA5}">
                      <a16:colId xmlns:a16="http://schemas.microsoft.com/office/drawing/2014/main" val="20004"/>
                    </a:ext>
                  </a:extLst>
                </a:gridCol>
              </a:tblGrid>
              <a:tr h="640112">
                <a:tc>
                  <a:txBody>
                    <a:bodyPr/>
                    <a:lstStyle/>
                    <a:p>
                      <a:r>
                        <a:rPr lang="en-US" sz="1800" b="0" dirty="0">
                          <a:solidFill>
                            <a:srgbClr val="000000"/>
                          </a:solidFill>
                        </a:rPr>
                        <a:t>abstract</a:t>
                      </a:r>
                    </a:p>
                  </a:txBody>
                  <a:tcPr marL="91441" marR="91441" marT="45722" marB="45722">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r>
                        <a:rPr lang="en-US" sz="1800" b="0" dirty="0">
                          <a:solidFill>
                            <a:srgbClr val="000000"/>
                          </a:solidFill>
                        </a:rPr>
                        <a:t>continue</a:t>
                      </a:r>
                      <a:r>
                        <a:rPr lang="en-US" sz="1800" dirty="0">
                          <a:solidFill>
                            <a:srgbClr val="000000"/>
                          </a:solidFill>
                        </a:rPr>
                        <a:t> </a:t>
                      </a:r>
                    </a:p>
                  </a:txBody>
                  <a:tcPr marL="91441" marR="91441" marT="45722" marB="45722">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b="0" dirty="0">
                          <a:solidFill>
                            <a:srgbClr val="000000"/>
                          </a:solidFill>
                        </a:rPr>
                        <a:t>for</a:t>
                      </a:r>
                    </a:p>
                    <a:p>
                      <a:endParaRPr lang="en-US" sz="1800" b="0" dirty="0"/>
                    </a:p>
                  </a:txBody>
                  <a:tcPr marL="91441" marR="91441" marT="45722" marB="45722">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b="0" dirty="0">
                          <a:solidFill>
                            <a:srgbClr val="000000"/>
                          </a:solidFill>
                        </a:rPr>
                        <a:t>new</a:t>
                      </a:r>
                    </a:p>
                    <a:p>
                      <a:endParaRPr lang="en-US" sz="1800" b="0" dirty="0"/>
                    </a:p>
                  </a:txBody>
                  <a:tcPr marL="91441" marR="91441" marT="45722" marB="45722">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b="0" dirty="0">
                          <a:solidFill>
                            <a:srgbClr val="000000"/>
                          </a:solidFill>
                        </a:rPr>
                        <a:t>switch</a:t>
                      </a:r>
                    </a:p>
                    <a:p>
                      <a:endParaRPr lang="en-US" sz="1800" b="0" dirty="0"/>
                    </a:p>
                  </a:txBody>
                  <a:tcPr marL="91441" marR="91441" marT="45722" marB="45722">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439346">
                <a:tc>
                  <a:txBody>
                    <a:bodyPr/>
                    <a:lstStyle/>
                    <a:p>
                      <a:r>
                        <a:rPr lang="en-US" sz="1800" dirty="0"/>
                        <a:t>assert</a:t>
                      </a:r>
                    </a:p>
                  </a:txBody>
                  <a:tcPr marL="91441" marR="91441" marT="45722" marB="45722">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r>
                        <a:rPr lang="en-US" sz="1800" dirty="0">
                          <a:solidFill>
                            <a:srgbClr val="000000"/>
                          </a:solidFill>
                        </a:rPr>
                        <a:t>default</a:t>
                      </a:r>
                    </a:p>
                  </a:txBody>
                  <a:tcPr marL="91441" marR="91441" marT="45722" marB="45722">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r>
                        <a:rPr lang="en-US" sz="1800" b="0" dirty="0" err="1">
                          <a:solidFill>
                            <a:srgbClr val="000000"/>
                          </a:solidFill>
                        </a:rPr>
                        <a:t>goto</a:t>
                      </a:r>
                      <a:endParaRPr lang="en-US" sz="1800" b="0" dirty="0">
                        <a:solidFill>
                          <a:srgbClr val="000000"/>
                        </a:solidFill>
                      </a:endParaRPr>
                    </a:p>
                  </a:txBody>
                  <a:tcPr marL="91441" marR="91441" marT="45722" marB="45722">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r>
                        <a:rPr lang="en-US" sz="1800" b="0" dirty="0">
                          <a:solidFill>
                            <a:srgbClr val="000000"/>
                          </a:solidFill>
                        </a:rPr>
                        <a:t>package</a:t>
                      </a:r>
                    </a:p>
                  </a:txBody>
                  <a:tcPr marL="91441" marR="91441" marT="45722" marB="45722">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r>
                        <a:rPr lang="en-US" sz="1800" b="0" dirty="0">
                          <a:solidFill>
                            <a:srgbClr val="000000"/>
                          </a:solidFill>
                        </a:rPr>
                        <a:t>synchronized</a:t>
                      </a:r>
                    </a:p>
                  </a:txBody>
                  <a:tcPr marL="91441" marR="91441" marT="45722" marB="45722">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439346">
                <a:tc>
                  <a:txBody>
                    <a:bodyPr/>
                    <a:lstStyle/>
                    <a:p>
                      <a:r>
                        <a:rPr lang="en-US" sz="1800" dirty="0" err="1"/>
                        <a:t>boolean</a:t>
                      </a:r>
                      <a:endParaRPr lang="en-US" sz="1800" dirty="0"/>
                    </a:p>
                  </a:txBody>
                  <a:tcPr marL="91441" marR="91441" marT="45722" marB="45722">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r>
                        <a:rPr lang="en-US" sz="1800" dirty="0">
                          <a:solidFill>
                            <a:srgbClr val="000000"/>
                          </a:solidFill>
                        </a:rPr>
                        <a:t>do</a:t>
                      </a:r>
                    </a:p>
                  </a:txBody>
                  <a:tcPr marL="91441" marR="91441" marT="45722" marB="45722">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r>
                        <a:rPr lang="en-US" sz="1800" dirty="0">
                          <a:solidFill>
                            <a:srgbClr val="000000"/>
                          </a:solidFill>
                        </a:rPr>
                        <a:t>if</a:t>
                      </a:r>
                    </a:p>
                  </a:txBody>
                  <a:tcPr marL="91441" marR="91441" marT="45722" marB="45722">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r>
                        <a:rPr lang="en-US" sz="1800" dirty="0">
                          <a:solidFill>
                            <a:srgbClr val="000000"/>
                          </a:solidFill>
                        </a:rPr>
                        <a:t>private</a:t>
                      </a:r>
                    </a:p>
                  </a:txBody>
                  <a:tcPr marL="91441" marR="91441" marT="45722" marB="45722">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r>
                        <a:rPr lang="en-US" sz="1800" dirty="0">
                          <a:solidFill>
                            <a:srgbClr val="000000"/>
                          </a:solidFill>
                        </a:rPr>
                        <a:t>this</a:t>
                      </a:r>
                    </a:p>
                  </a:txBody>
                  <a:tcPr marL="91441" marR="91441" marT="45722" marB="45722">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439346">
                <a:tc>
                  <a:txBody>
                    <a:bodyPr/>
                    <a:lstStyle/>
                    <a:p>
                      <a:r>
                        <a:rPr lang="en-US" sz="1800" dirty="0"/>
                        <a:t>break</a:t>
                      </a:r>
                    </a:p>
                  </a:txBody>
                  <a:tcPr marL="91441" marR="91441" marT="45722" marB="45722">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r>
                        <a:rPr lang="en-US" sz="1800" dirty="0">
                          <a:solidFill>
                            <a:srgbClr val="000000"/>
                          </a:solidFill>
                        </a:rPr>
                        <a:t>double</a:t>
                      </a:r>
                    </a:p>
                  </a:txBody>
                  <a:tcPr marL="91441" marR="91441" marT="45722" marB="45722">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r>
                        <a:rPr lang="en-US" sz="1800" dirty="0">
                          <a:solidFill>
                            <a:srgbClr val="000000"/>
                          </a:solidFill>
                        </a:rPr>
                        <a:t>implements</a:t>
                      </a:r>
                    </a:p>
                  </a:txBody>
                  <a:tcPr marL="91441" marR="91441" marT="45722" marB="45722">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r>
                        <a:rPr lang="en-US" sz="1800" dirty="0">
                          <a:solidFill>
                            <a:srgbClr val="000000"/>
                          </a:solidFill>
                        </a:rPr>
                        <a:t>protected</a:t>
                      </a:r>
                    </a:p>
                  </a:txBody>
                  <a:tcPr marL="91441" marR="91441" marT="45722" marB="45722">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r>
                        <a:rPr lang="en-US" sz="1800" dirty="0">
                          <a:solidFill>
                            <a:srgbClr val="000000"/>
                          </a:solidFill>
                        </a:rPr>
                        <a:t>throw</a:t>
                      </a:r>
                    </a:p>
                  </a:txBody>
                  <a:tcPr marL="91441" marR="91441" marT="45722" marB="45722">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439346">
                <a:tc>
                  <a:txBody>
                    <a:bodyPr/>
                    <a:lstStyle/>
                    <a:p>
                      <a:r>
                        <a:rPr lang="en-US" sz="1800" dirty="0"/>
                        <a:t>byte</a:t>
                      </a:r>
                    </a:p>
                  </a:txBody>
                  <a:tcPr marL="91441" marR="91441" marT="45722" marB="45722">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r>
                        <a:rPr lang="en-US" sz="1800" dirty="0">
                          <a:solidFill>
                            <a:srgbClr val="000000"/>
                          </a:solidFill>
                        </a:rPr>
                        <a:t>else</a:t>
                      </a:r>
                    </a:p>
                  </a:txBody>
                  <a:tcPr marL="91441" marR="91441" marT="45722" marB="45722">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r>
                        <a:rPr lang="en-US" sz="1800" dirty="0">
                          <a:solidFill>
                            <a:srgbClr val="000000"/>
                          </a:solidFill>
                        </a:rPr>
                        <a:t>import</a:t>
                      </a:r>
                    </a:p>
                  </a:txBody>
                  <a:tcPr marL="91441" marR="91441" marT="45722" marB="45722">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r>
                        <a:rPr lang="en-US" sz="1800" dirty="0">
                          <a:solidFill>
                            <a:srgbClr val="000000"/>
                          </a:solidFill>
                        </a:rPr>
                        <a:t>public</a:t>
                      </a:r>
                    </a:p>
                  </a:txBody>
                  <a:tcPr marL="91441" marR="91441" marT="45722" marB="45722">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r>
                        <a:rPr lang="en-US" sz="1800" dirty="0">
                          <a:solidFill>
                            <a:srgbClr val="000000"/>
                          </a:solidFill>
                        </a:rPr>
                        <a:t>throws</a:t>
                      </a:r>
                    </a:p>
                  </a:txBody>
                  <a:tcPr marL="91441" marR="91441" marT="45722" marB="45722">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439346">
                <a:tc>
                  <a:txBody>
                    <a:bodyPr/>
                    <a:lstStyle/>
                    <a:p>
                      <a:r>
                        <a:rPr lang="en-US" sz="1800" dirty="0"/>
                        <a:t>case</a:t>
                      </a:r>
                    </a:p>
                  </a:txBody>
                  <a:tcPr marL="91441" marR="91441" marT="45722" marB="45722">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r>
                        <a:rPr lang="en-US" sz="1800" dirty="0" err="1"/>
                        <a:t>enum</a:t>
                      </a:r>
                      <a:endParaRPr lang="en-US" sz="1800" dirty="0"/>
                    </a:p>
                  </a:txBody>
                  <a:tcPr marL="91441" marR="91441" marT="45722" marB="45722">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r>
                        <a:rPr lang="en-US" sz="1800" dirty="0" err="1">
                          <a:solidFill>
                            <a:srgbClr val="000000"/>
                          </a:solidFill>
                        </a:rPr>
                        <a:t>instanceof</a:t>
                      </a:r>
                      <a:endParaRPr lang="en-US" sz="1800" dirty="0">
                        <a:solidFill>
                          <a:srgbClr val="000000"/>
                        </a:solidFill>
                      </a:endParaRPr>
                    </a:p>
                  </a:txBody>
                  <a:tcPr marL="91441" marR="91441" marT="45722" marB="45722">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r>
                        <a:rPr lang="en-US" sz="1800" dirty="0">
                          <a:solidFill>
                            <a:srgbClr val="000000"/>
                          </a:solidFill>
                        </a:rPr>
                        <a:t>return</a:t>
                      </a:r>
                    </a:p>
                  </a:txBody>
                  <a:tcPr marL="91441" marR="91441" marT="45722" marB="45722">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r>
                        <a:rPr lang="en-US" sz="1800" dirty="0">
                          <a:solidFill>
                            <a:srgbClr val="000000"/>
                          </a:solidFill>
                        </a:rPr>
                        <a:t>transient</a:t>
                      </a:r>
                    </a:p>
                  </a:txBody>
                  <a:tcPr marL="91441" marR="91441" marT="45722" marB="45722">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r h="439346">
                <a:tc>
                  <a:txBody>
                    <a:bodyPr/>
                    <a:lstStyle/>
                    <a:p>
                      <a:r>
                        <a:rPr lang="en-US" sz="1800" dirty="0"/>
                        <a:t>catch</a:t>
                      </a:r>
                    </a:p>
                  </a:txBody>
                  <a:tcPr marL="91441" marR="91441" marT="45722" marB="45722">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r>
                        <a:rPr lang="en-US" sz="1800" dirty="0">
                          <a:solidFill>
                            <a:srgbClr val="000000"/>
                          </a:solidFill>
                        </a:rPr>
                        <a:t>extends</a:t>
                      </a:r>
                    </a:p>
                  </a:txBody>
                  <a:tcPr marL="91441" marR="91441" marT="45722" marB="45722">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r>
                        <a:rPr lang="en-US" sz="1800" dirty="0" err="1">
                          <a:solidFill>
                            <a:srgbClr val="000000"/>
                          </a:solidFill>
                        </a:rPr>
                        <a:t>int</a:t>
                      </a:r>
                      <a:endParaRPr lang="en-US" sz="1800" dirty="0">
                        <a:solidFill>
                          <a:srgbClr val="000000"/>
                        </a:solidFill>
                      </a:endParaRPr>
                    </a:p>
                  </a:txBody>
                  <a:tcPr marL="91441" marR="91441" marT="45722" marB="45722">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r>
                        <a:rPr lang="en-US" sz="1800" dirty="0">
                          <a:solidFill>
                            <a:srgbClr val="000000"/>
                          </a:solidFill>
                        </a:rPr>
                        <a:t>short</a:t>
                      </a:r>
                    </a:p>
                  </a:txBody>
                  <a:tcPr marL="91441" marR="91441" marT="45722" marB="45722">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r>
                        <a:rPr lang="en-US" sz="1800" dirty="0">
                          <a:solidFill>
                            <a:srgbClr val="000000"/>
                          </a:solidFill>
                        </a:rPr>
                        <a:t>try</a:t>
                      </a:r>
                    </a:p>
                  </a:txBody>
                  <a:tcPr marL="91441" marR="91441" marT="45722" marB="45722">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6"/>
                  </a:ext>
                </a:extLst>
              </a:tr>
              <a:tr h="439346">
                <a:tc>
                  <a:txBody>
                    <a:bodyPr/>
                    <a:lstStyle/>
                    <a:p>
                      <a:r>
                        <a:rPr lang="en-US" sz="1800" dirty="0"/>
                        <a:t>char</a:t>
                      </a:r>
                    </a:p>
                  </a:txBody>
                  <a:tcPr marL="91441" marR="91441" marT="45722" marB="45722">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r>
                        <a:rPr lang="en-US" sz="1800" dirty="0">
                          <a:solidFill>
                            <a:srgbClr val="000000"/>
                          </a:solidFill>
                        </a:rPr>
                        <a:t>final</a:t>
                      </a:r>
                    </a:p>
                  </a:txBody>
                  <a:tcPr marL="91441" marR="91441" marT="45722" marB="45722">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r>
                        <a:rPr lang="en-US" sz="1800" dirty="0">
                          <a:solidFill>
                            <a:srgbClr val="000000"/>
                          </a:solidFill>
                        </a:rPr>
                        <a:t>interface</a:t>
                      </a:r>
                    </a:p>
                  </a:txBody>
                  <a:tcPr marL="91441" marR="91441" marT="45722" marB="45722">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r>
                        <a:rPr lang="en-US" sz="1800" dirty="0">
                          <a:solidFill>
                            <a:srgbClr val="000000"/>
                          </a:solidFill>
                        </a:rPr>
                        <a:t>static</a:t>
                      </a:r>
                    </a:p>
                  </a:txBody>
                  <a:tcPr marL="91441" marR="91441" marT="45722" marB="45722">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r>
                        <a:rPr lang="en-US" sz="1800" dirty="0">
                          <a:solidFill>
                            <a:srgbClr val="000000"/>
                          </a:solidFill>
                        </a:rPr>
                        <a:t>void</a:t>
                      </a:r>
                    </a:p>
                  </a:txBody>
                  <a:tcPr marL="91441" marR="91441" marT="45722" marB="45722">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7"/>
                  </a:ext>
                </a:extLst>
              </a:tr>
              <a:tr h="439346">
                <a:tc>
                  <a:txBody>
                    <a:bodyPr/>
                    <a:lstStyle/>
                    <a:p>
                      <a:r>
                        <a:rPr lang="en-US" sz="1800" dirty="0"/>
                        <a:t>class</a:t>
                      </a:r>
                    </a:p>
                  </a:txBody>
                  <a:tcPr marL="91441" marR="91441" marT="45722" marB="45722">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r>
                        <a:rPr lang="en-US" sz="1800" dirty="0">
                          <a:solidFill>
                            <a:srgbClr val="000000"/>
                          </a:solidFill>
                        </a:rPr>
                        <a:t>finally</a:t>
                      </a:r>
                    </a:p>
                  </a:txBody>
                  <a:tcPr marL="91441" marR="91441" marT="45722" marB="45722">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r>
                        <a:rPr lang="en-US" sz="1800" dirty="0">
                          <a:solidFill>
                            <a:srgbClr val="000000"/>
                          </a:solidFill>
                        </a:rPr>
                        <a:t>long</a:t>
                      </a:r>
                    </a:p>
                  </a:txBody>
                  <a:tcPr marL="91441" marR="91441" marT="45722" marB="45722">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r>
                        <a:rPr lang="en-US" sz="1800" dirty="0" err="1">
                          <a:solidFill>
                            <a:srgbClr val="000000"/>
                          </a:solidFill>
                        </a:rPr>
                        <a:t>strictfp</a:t>
                      </a:r>
                      <a:endParaRPr lang="en-US" sz="1800" dirty="0">
                        <a:solidFill>
                          <a:srgbClr val="000000"/>
                        </a:solidFill>
                      </a:endParaRPr>
                    </a:p>
                  </a:txBody>
                  <a:tcPr marL="91441" marR="91441" marT="45722" marB="45722">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r>
                        <a:rPr lang="en-US" sz="1800" dirty="0">
                          <a:solidFill>
                            <a:srgbClr val="000000"/>
                          </a:solidFill>
                        </a:rPr>
                        <a:t>volatile</a:t>
                      </a:r>
                    </a:p>
                  </a:txBody>
                  <a:tcPr marL="91441" marR="91441" marT="45722" marB="45722">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8"/>
                  </a:ext>
                </a:extLst>
              </a:tr>
              <a:tr h="439346">
                <a:tc>
                  <a:txBody>
                    <a:bodyPr/>
                    <a:lstStyle/>
                    <a:p>
                      <a:r>
                        <a:rPr lang="en-US" sz="1800" dirty="0"/>
                        <a:t>const</a:t>
                      </a:r>
                    </a:p>
                  </a:txBody>
                  <a:tcPr marL="91441" marR="91441" marT="45722" marB="45722">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r>
                        <a:rPr lang="en-US" sz="1800" dirty="0">
                          <a:solidFill>
                            <a:srgbClr val="000000"/>
                          </a:solidFill>
                        </a:rPr>
                        <a:t>float</a:t>
                      </a:r>
                    </a:p>
                  </a:txBody>
                  <a:tcPr marL="91441" marR="91441" marT="45722" marB="45722">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r>
                        <a:rPr lang="en-US" sz="1800" dirty="0">
                          <a:solidFill>
                            <a:srgbClr val="000000"/>
                          </a:solidFill>
                        </a:rPr>
                        <a:t>native</a:t>
                      </a:r>
                    </a:p>
                  </a:txBody>
                  <a:tcPr marL="91441" marR="91441" marT="45722" marB="45722">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r>
                        <a:rPr lang="en-US" sz="1800" dirty="0">
                          <a:solidFill>
                            <a:srgbClr val="000000"/>
                          </a:solidFill>
                        </a:rPr>
                        <a:t>super</a:t>
                      </a:r>
                    </a:p>
                  </a:txBody>
                  <a:tcPr marL="91441" marR="91441" marT="45722" marB="45722">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r>
                        <a:rPr lang="en-US" sz="1800" dirty="0">
                          <a:solidFill>
                            <a:srgbClr val="000000"/>
                          </a:solidFill>
                        </a:rPr>
                        <a:t>while</a:t>
                      </a:r>
                    </a:p>
                  </a:txBody>
                  <a:tcPr marL="91441" marR="91441" marT="45722" marB="45722">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4089867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F01F9C4-9326-4674-B21E-D2DA049E20BF}"/>
              </a:ext>
            </a:extLst>
          </p:cNvPr>
          <p:cNvSpPr>
            <a:spLocks noGrp="1"/>
          </p:cNvSpPr>
          <p:nvPr>
            <p:ph type="title"/>
          </p:nvPr>
        </p:nvSpPr>
        <p:spPr/>
        <p:txBody>
          <a:bodyPr/>
          <a:lstStyle/>
          <a:p>
            <a:r>
              <a:rPr lang="en-IN" dirty="0"/>
              <a:t>PRIMITIVE DATA TYPES</a:t>
            </a:r>
          </a:p>
        </p:txBody>
      </p:sp>
      <p:graphicFrame>
        <p:nvGraphicFramePr>
          <p:cNvPr id="4" name="Table 3"/>
          <p:cNvGraphicFramePr>
            <a:graphicFrameLocks noGrp="1"/>
          </p:cNvGraphicFramePr>
          <p:nvPr>
            <p:extLst>
              <p:ext uri="{D42A27DB-BD31-4B8C-83A1-F6EECF244321}">
                <p14:modId xmlns:p14="http://schemas.microsoft.com/office/powerpoint/2010/main" val="658071192"/>
              </p:ext>
            </p:extLst>
          </p:nvPr>
        </p:nvGraphicFramePr>
        <p:xfrm>
          <a:off x="379200" y="1154833"/>
          <a:ext cx="11295965" cy="4864102"/>
        </p:xfrm>
        <a:graphic>
          <a:graphicData uri="http://schemas.openxmlformats.org/drawingml/2006/table">
            <a:tbl>
              <a:tblPr firstRow="1">
                <a:tableStyleId>{69012ECD-51FC-41F1-AA8D-1B2483CD663E}</a:tableStyleId>
              </a:tblPr>
              <a:tblGrid>
                <a:gridCol w="1064998">
                  <a:extLst>
                    <a:ext uri="{9D8B030D-6E8A-4147-A177-3AD203B41FA5}">
                      <a16:colId xmlns:a16="http://schemas.microsoft.com/office/drawing/2014/main" val="20000"/>
                    </a:ext>
                  </a:extLst>
                </a:gridCol>
                <a:gridCol w="1381781">
                  <a:extLst>
                    <a:ext uri="{9D8B030D-6E8A-4147-A177-3AD203B41FA5}">
                      <a16:colId xmlns:a16="http://schemas.microsoft.com/office/drawing/2014/main" val="20001"/>
                    </a:ext>
                  </a:extLst>
                </a:gridCol>
                <a:gridCol w="3524194">
                  <a:extLst>
                    <a:ext uri="{9D8B030D-6E8A-4147-A177-3AD203B41FA5}">
                      <a16:colId xmlns:a16="http://schemas.microsoft.com/office/drawing/2014/main" val="20002"/>
                    </a:ext>
                  </a:extLst>
                </a:gridCol>
                <a:gridCol w="3491798">
                  <a:extLst>
                    <a:ext uri="{9D8B030D-6E8A-4147-A177-3AD203B41FA5}">
                      <a16:colId xmlns:a16="http://schemas.microsoft.com/office/drawing/2014/main" val="20003"/>
                    </a:ext>
                  </a:extLst>
                </a:gridCol>
                <a:gridCol w="1833194">
                  <a:extLst>
                    <a:ext uri="{9D8B030D-6E8A-4147-A177-3AD203B41FA5}">
                      <a16:colId xmlns:a16="http://schemas.microsoft.com/office/drawing/2014/main" val="20004"/>
                    </a:ext>
                  </a:extLst>
                </a:gridCol>
              </a:tblGrid>
              <a:tr h="1134312">
                <a:tc>
                  <a:txBody>
                    <a:bodyPr/>
                    <a:lstStyle/>
                    <a:p>
                      <a:pPr algn="ctr" fontAlgn="ctr"/>
                      <a:r>
                        <a:rPr lang="en-US" sz="2400" u="none" strike="noStrike" dirty="0"/>
                        <a:t>Data Type</a:t>
                      </a:r>
                      <a:endParaRPr lang="en-US" sz="2400" b="1" i="0" u="none" strike="noStrike" dirty="0">
                        <a:solidFill>
                          <a:srgbClr val="000000"/>
                        </a:solidFill>
                        <a:latin typeface="Arial"/>
                      </a:endParaRPr>
                    </a:p>
                  </a:txBody>
                  <a:tcPr marL="9446" marR="9446" marT="94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2400" u="none" strike="noStrike" dirty="0"/>
                        <a:t>Size</a:t>
                      </a:r>
                    </a:p>
                    <a:p>
                      <a:pPr algn="ctr" fontAlgn="ctr"/>
                      <a:r>
                        <a:rPr lang="en-US" sz="2400" u="none" strike="noStrike" dirty="0"/>
                        <a:t>(in bits)</a:t>
                      </a:r>
                      <a:endParaRPr lang="en-US" sz="2400" b="1" i="0" u="none" strike="noStrike" dirty="0">
                        <a:solidFill>
                          <a:srgbClr val="000000"/>
                        </a:solidFill>
                        <a:latin typeface="Arial"/>
                      </a:endParaRPr>
                    </a:p>
                  </a:txBody>
                  <a:tcPr marL="9446" marR="9446" marT="94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fontAlgn="ctr"/>
                      <a:r>
                        <a:rPr lang="en-US" sz="2400" u="none" strike="noStrike" dirty="0"/>
                        <a:t>Minimum Range</a:t>
                      </a:r>
                      <a:endParaRPr lang="en-US" sz="2400" b="1" i="0" u="none" strike="noStrike" dirty="0">
                        <a:solidFill>
                          <a:srgbClr val="000000"/>
                        </a:solidFill>
                        <a:latin typeface="Arial"/>
                      </a:endParaRPr>
                    </a:p>
                  </a:txBody>
                  <a:tcPr marL="9446" marR="9446" marT="94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2400" u="none" strike="noStrike" dirty="0"/>
                        <a:t>Maximum Range</a:t>
                      </a:r>
                      <a:endParaRPr lang="en-US" sz="2400" b="1" i="0" u="none" strike="noStrike" dirty="0">
                        <a:solidFill>
                          <a:srgbClr val="000000"/>
                        </a:solidFill>
                        <a:latin typeface="Arial"/>
                      </a:endParaRPr>
                    </a:p>
                  </a:txBody>
                  <a:tcPr marL="9446" marR="9446" marT="94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2400" u="none" strike="noStrike" dirty="0"/>
                        <a:t>Default Value (for fields)</a:t>
                      </a:r>
                      <a:endParaRPr lang="en-US" sz="2400" b="1" i="0" u="none" strike="noStrike" dirty="0">
                        <a:solidFill>
                          <a:srgbClr val="000000"/>
                        </a:solidFill>
                        <a:latin typeface="Arial"/>
                      </a:endParaRPr>
                    </a:p>
                  </a:txBody>
                  <a:tcPr marL="9446" marR="9446" marT="9446" marB="0"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412480">
                <a:tc>
                  <a:txBody>
                    <a:bodyPr/>
                    <a:lstStyle/>
                    <a:p>
                      <a:pPr algn="l" fontAlgn="b"/>
                      <a:r>
                        <a:rPr lang="en-US" sz="2000" u="none" strike="noStrike" dirty="0"/>
                        <a:t>byte</a:t>
                      </a:r>
                      <a:endParaRPr lang="en-US" sz="2000" b="0" i="0" u="none" strike="noStrike" dirty="0">
                        <a:solidFill>
                          <a:srgbClr val="000000"/>
                        </a:solidFill>
                        <a:latin typeface="Arial"/>
                      </a:endParaRPr>
                    </a:p>
                  </a:txBody>
                  <a:tcPr marL="9446" marR="9446" marT="94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u="none" strike="noStrike" dirty="0"/>
                        <a:t>8</a:t>
                      </a:r>
                      <a:endParaRPr lang="en-US" sz="2000" b="0" i="0" u="none" strike="noStrike" dirty="0">
                        <a:solidFill>
                          <a:srgbClr val="000000"/>
                        </a:solidFill>
                        <a:latin typeface="Arial"/>
                      </a:endParaRPr>
                    </a:p>
                  </a:txBody>
                  <a:tcPr marL="9446" marR="9446" marT="94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2000" u="none" strike="noStrike" dirty="0"/>
                        <a:t> -128</a:t>
                      </a:r>
                      <a:endParaRPr lang="en-US" sz="2000" b="0" i="0" u="none" strike="noStrike" dirty="0">
                        <a:solidFill>
                          <a:srgbClr val="000000"/>
                        </a:solidFill>
                        <a:latin typeface="Arial"/>
                      </a:endParaRPr>
                    </a:p>
                  </a:txBody>
                  <a:tcPr marL="9446" marR="9446" marT="94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2000" u="none" strike="noStrike" dirty="0"/>
                        <a:t> +127</a:t>
                      </a:r>
                      <a:endParaRPr lang="en-US" sz="2000" b="0" i="0" u="none" strike="noStrike" dirty="0">
                        <a:solidFill>
                          <a:srgbClr val="000000"/>
                        </a:solidFill>
                        <a:latin typeface="Arial"/>
                      </a:endParaRPr>
                    </a:p>
                  </a:txBody>
                  <a:tcPr marL="9446" marR="9446" marT="94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u="none" strike="noStrike" dirty="0"/>
                        <a:t> 0</a:t>
                      </a:r>
                      <a:endParaRPr lang="en-US" sz="2000" b="0" i="0" u="none" strike="noStrike" dirty="0">
                        <a:solidFill>
                          <a:srgbClr val="000000"/>
                        </a:solidFill>
                        <a:latin typeface="Arial"/>
                      </a:endParaRPr>
                    </a:p>
                  </a:txBody>
                  <a:tcPr marL="9446" marR="9446" marT="94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12480">
                <a:tc>
                  <a:txBody>
                    <a:bodyPr/>
                    <a:lstStyle/>
                    <a:p>
                      <a:pPr algn="l" fontAlgn="b"/>
                      <a:r>
                        <a:rPr lang="en-US" sz="2000" u="none" strike="noStrike" dirty="0"/>
                        <a:t>short</a:t>
                      </a:r>
                      <a:endParaRPr lang="en-US" sz="2000" b="0" i="0" u="none" strike="noStrike" dirty="0">
                        <a:solidFill>
                          <a:srgbClr val="000000"/>
                        </a:solidFill>
                        <a:latin typeface="Arial"/>
                      </a:endParaRPr>
                    </a:p>
                  </a:txBody>
                  <a:tcPr marL="9446" marR="9446" marT="94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u="none" strike="noStrike" dirty="0"/>
                        <a:t>16</a:t>
                      </a:r>
                      <a:endParaRPr lang="en-US" sz="2000" b="0" i="0" u="none" strike="noStrike" dirty="0">
                        <a:solidFill>
                          <a:srgbClr val="000000"/>
                        </a:solidFill>
                        <a:latin typeface="Arial"/>
                      </a:endParaRPr>
                    </a:p>
                  </a:txBody>
                  <a:tcPr marL="9446" marR="9446" marT="94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2000" u="none" strike="noStrike" dirty="0"/>
                        <a:t> -32768</a:t>
                      </a:r>
                      <a:endParaRPr lang="en-US" sz="2000" b="0" i="0" u="none" strike="noStrike" dirty="0">
                        <a:solidFill>
                          <a:srgbClr val="000000"/>
                        </a:solidFill>
                        <a:latin typeface="Arial"/>
                      </a:endParaRPr>
                    </a:p>
                  </a:txBody>
                  <a:tcPr marL="9446" marR="9446" marT="94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2000" u="none" strike="noStrike"/>
                        <a:t> +32767</a:t>
                      </a:r>
                      <a:endParaRPr lang="en-US" sz="2000" b="0" i="0" u="none" strike="noStrike">
                        <a:solidFill>
                          <a:srgbClr val="000000"/>
                        </a:solidFill>
                        <a:latin typeface="Arial"/>
                      </a:endParaRPr>
                    </a:p>
                  </a:txBody>
                  <a:tcPr marL="9446" marR="9446" marT="94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u="none" strike="noStrike" dirty="0"/>
                        <a:t> 0</a:t>
                      </a:r>
                      <a:endParaRPr lang="en-US" sz="2000" b="0" i="0" u="none" strike="noStrike" dirty="0">
                        <a:solidFill>
                          <a:srgbClr val="000000"/>
                        </a:solidFill>
                        <a:latin typeface="Arial"/>
                      </a:endParaRPr>
                    </a:p>
                  </a:txBody>
                  <a:tcPr marL="9446" marR="9446" marT="94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12480">
                <a:tc>
                  <a:txBody>
                    <a:bodyPr/>
                    <a:lstStyle/>
                    <a:p>
                      <a:pPr algn="l" fontAlgn="b"/>
                      <a:r>
                        <a:rPr lang="en-US" sz="2000" u="none" strike="noStrike" dirty="0"/>
                        <a:t>int</a:t>
                      </a:r>
                      <a:endParaRPr lang="en-US" sz="2000" b="0" i="0" u="none" strike="noStrike" dirty="0">
                        <a:solidFill>
                          <a:srgbClr val="000000"/>
                        </a:solidFill>
                        <a:latin typeface="Arial"/>
                      </a:endParaRPr>
                    </a:p>
                  </a:txBody>
                  <a:tcPr marL="9446" marR="9446" marT="94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u="none" strike="noStrike" dirty="0"/>
                        <a:t>32</a:t>
                      </a:r>
                      <a:endParaRPr lang="en-US" sz="2000" b="0" i="0" u="none" strike="noStrike" dirty="0">
                        <a:solidFill>
                          <a:srgbClr val="000000"/>
                        </a:solidFill>
                        <a:latin typeface="Arial"/>
                      </a:endParaRPr>
                    </a:p>
                  </a:txBody>
                  <a:tcPr marL="9446" marR="9446" marT="94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2000" u="none" strike="noStrike" dirty="0"/>
                        <a:t> -2147483648</a:t>
                      </a:r>
                      <a:endParaRPr lang="en-US" sz="2000" b="0" i="0" u="none" strike="noStrike" dirty="0">
                        <a:solidFill>
                          <a:srgbClr val="000000"/>
                        </a:solidFill>
                        <a:latin typeface="Arial"/>
                      </a:endParaRPr>
                    </a:p>
                  </a:txBody>
                  <a:tcPr marL="9446" marR="9446" marT="94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2000" u="none" strike="noStrike" dirty="0"/>
                        <a:t> +2147483647</a:t>
                      </a:r>
                      <a:endParaRPr lang="en-US" sz="2000" b="0" i="0" u="none" strike="noStrike" dirty="0">
                        <a:solidFill>
                          <a:srgbClr val="000000"/>
                        </a:solidFill>
                        <a:latin typeface="Arial"/>
                      </a:endParaRPr>
                    </a:p>
                  </a:txBody>
                  <a:tcPr marL="9446" marR="9446" marT="94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u="none" strike="noStrike" dirty="0"/>
                        <a:t> 0</a:t>
                      </a:r>
                      <a:endParaRPr lang="en-US" sz="2000" b="0" i="0" u="none" strike="noStrike" dirty="0">
                        <a:solidFill>
                          <a:srgbClr val="000000"/>
                        </a:solidFill>
                        <a:latin typeface="Arial"/>
                      </a:endParaRPr>
                    </a:p>
                  </a:txBody>
                  <a:tcPr marL="9446" marR="9446" marT="94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12480">
                <a:tc>
                  <a:txBody>
                    <a:bodyPr/>
                    <a:lstStyle/>
                    <a:p>
                      <a:pPr algn="l" fontAlgn="b"/>
                      <a:r>
                        <a:rPr lang="en-US" sz="2000" u="none" strike="noStrike" dirty="0"/>
                        <a:t>long</a:t>
                      </a:r>
                      <a:endParaRPr lang="en-US" sz="2000" b="0" i="0" u="none" strike="noStrike" dirty="0">
                        <a:solidFill>
                          <a:srgbClr val="000000"/>
                        </a:solidFill>
                        <a:latin typeface="Arial"/>
                      </a:endParaRPr>
                    </a:p>
                  </a:txBody>
                  <a:tcPr marL="9446" marR="9446" marT="94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u="none" strike="noStrike"/>
                        <a:t>64</a:t>
                      </a:r>
                      <a:endParaRPr lang="en-US" sz="2000" b="0" i="0" u="none" strike="noStrike">
                        <a:solidFill>
                          <a:srgbClr val="000000"/>
                        </a:solidFill>
                        <a:latin typeface="Arial"/>
                      </a:endParaRPr>
                    </a:p>
                  </a:txBody>
                  <a:tcPr marL="9446" marR="9446" marT="94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2000" u="none" strike="noStrike"/>
                        <a:t> -9223372036854775808</a:t>
                      </a:r>
                      <a:endParaRPr lang="en-US" sz="2000" b="0" i="0" u="none" strike="noStrike">
                        <a:solidFill>
                          <a:srgbClr val="000000"/>
                        </a:solidFill>
                        <a:latin typeface="Arial"/>
                      </a:endParaRPr>
                    </a:p>
                  </a:txBody>
                  <a:tcPr marL="9446" marR="9446" marT="94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2000" u="none" strike="noStrike" dirty="0"/>
                        <a:t> +9223372036854775807</a:t>
                      </a:r>
                      <a:endParaRPr lang="en-US" sz="2000" b="0" i="0" u="none" strike="noStrike" dirty="0">
                        <a:solidFill>
                          <a:srgbClr val="000000"/>
                        </a:solidFill>
                        <a:latin typeface="Arial"/>
                      </a:endParaRPr>
                    </a:p>
                  </a:txBody>
                  <a:tcPr marL="9446" marR="9446" marT="94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u="none" strike="noStrike"/>
                        <a:t> 0L</a:t>
                      </a:r>
                      <a:endParaRPr lang="en-US" sz="2000" b="0" i="0" u="none" strike="noStrike">
                        <a:solidFill>
                          <a:srgbClr val="000000"/>
                        </a:solidFill>
                        <a:latin typeface="Arial"/>
                      </a:endParaRPr>
                    </a:p>
                  </a:txBody>
                  <a:tcPr marL="9446" marR="9446" marT="94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12480">
                <a:tc>
                  <a:txBody>
                    <a:bodyPr/>
                    <a:lstStyle/>
                    <a:p>
                      <a:pPr algn="l" fontAlgn="b"/>
                      <a:r>
                        <a:rPr lang="en-US" sz="2000" u="none" strike="noStrike" dirty="0"/>
                        <a:t>float</a:t>
                      </a:r>
                      <a:endParaRPr lang="en-US" sz="2000" b="0" i="0" u="none" strike="noStrike" dirty="0">
                        <a:solidFill>
                          <a:srgbClr val="000000"/>
                        </a:solidFill>
                        <a:latin typeface="Arial"/>
                      </a:endParaRPr>
                    </a:p>
                  </a:txBody>
                  <a:tcPr marL="9446" marR="9446" marT="94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u="none" strike="noStrike" dirty="0"/>
                        <a:t>32</a:t>
                      </a:r>
                      <a:endParaRPr lang="en-US" sz="2000" b="0" i="0" u="none" strike="noStrike" dirty="0">
                        <a:solidFill>
                          <a:srgbClr val="000000"/>
                        </a:solidFill>
                        <a:latin typeface="Arial"/>
                      </a:endParaRPr>
                    </a:p>
                  </a:txBody>
                  <a:tcPr marL="9446" marR="9446" marT="94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2000" u="none" strike="noStrike"/>
                        <a:t>1.40E-45</a:t>
                      </a:r>
                      <a:endParaRPr lang="en-US" sz="2000" b="0" i="0" u="none" strike="noStrike">
                        <a:solidFill>
                          <a:srgbClr val="000000"/>
                        </a:solidFill>
                        <a:latin typeface="Arial"/>
                      </a:endParaRPr>
                    </a:p>
                  </a:txBody>
                  <a:tcPr marL="9446" marR="9446" marT="94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2000" u="none" strike="noStrike" dirty="0"/>
                        <a:t> 3.40282346638528860e+38</a:t>
                      </a:r>
                      <a:endParaRPr lang="en-US" sz="2000" b="0" i="0" u="none" strike="noStrike" dirty="0">
                        <a:solidFill>
                          <a:srgbClr val="000000"/>
                        </a:solidFill>
                        <a:latin typeface="Arial"/>
                      </a:endParaRPr>
                    </a:p>
                  </a:txBody>
                  <a:tcPr marL="9446" marR="9446" marT="94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u="none" strike="noStrike"/>
                        <a:t> 0.0f</a:t>
                      </a:r>
                      <a:endParaRPr lang="en-US" sz="2000" b="0" i="0" u="none" strike="noStrike">
                        <a:solidFill>
                          <a:srgbClr val="000000"/>
                        </a:solidFill>
                        <a:latin typeface="Arial"/>
                      </a:endParaRPr>
                    </a:p>
                  </a:txBody>
                  <a:tcPr marL="9446" marR="9446" marT="94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804333">
                <a:tc>
                  <a:txBody>
                    <a:bodyPr/>
                    <a:lstStyle/>
                    <a:p>
                      <a:pPr algn="l" fontAlgn="b"/>
                      <a:r>
                        <a:rPr lang="en-US" sz="2000" u="none" strike="noStrike" dirty="0"/>
                        <a:t>double</a:t>
                      </a:r>
                      <a:endParaRPr lang="en-US" sz="2000" b="0" i="0" u="none" strike="noStrike" dirty="0">
                        <a:solidFill>
                          <a:srgbClr val="000000"/>
                        </a:solidFill>
                        <a:latin typeface="Arial"/>
                      </a:endParaRPr>
                    </a:p>
                  </a:txBody>
                  <a:tcPr marL="9446" marR="9446" marT="94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u="none" strike="noStrike"/>
                        <a:t>64</a:t>
                      </a:r>
                      <a:endParaRPr lang="en-US" sz="2000" b="0" i="0" u="none" strike="noStrike">
                        <a:solidFill>
                          <a:srgbClr val="000000"/>
                        </a:solidFill>
                        <a:latin typeface="Arial"/>
                      </a:endParaRPr>
                    </a:p>
                  </a:txBody>
                  <a:tcPr marL="9446" marR="9446" marT="94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2000" u="none" strike="noStrike" dirty="0"/>
                        <a:t> 4.94065645841246544e-324d</a:t>
                      </a:r>
                      <a:endParaRPr lang="en-US" sz="2000" b="0" i="0" u="none" strike="noStrike" dirty="0">
                        <a:solidFill>
                          <a:srgbClr val="000000"/>
                        </a:solidFill>
                        <a:latin typeface="Arial"/>
                      </a:endParaRPr>
                    </a:p>
                  </a:txBody>
                  <a:tcPr marL="9446" marR="9446" marT="94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2000" u="none" strike="noStrike" dirty="0"/>
                        <a:t> 1.79769313486231570e+308d</a:t>
                      </a:r>
                      <a:endParaRPr lang="en-US" sz="2000" b="0" i="0" u="none" strike="noStrike" dirty="0">
                        <a:solidFill>
                          <a:srgbClr val="000000"/>
                        </a:solidFill>
                        <a:latin typeface="Arial"/>
                      </a:endParaRPr>
                    </a:p>
                  </a:txBody>
                  <a:tcPr marL="9446" marR="9446" marT="94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u="none" strike="noStrike"/>
                        <a:t> 0.0d</a:t>
                      </a:r>
                      <a:endParaRPr lang="en-US" sz="2000" b="0" i="0" u="none" strike="noStrike">
                        <a:solidFill>
                          <a:srgbClr val="000000"/>
                        </a:solidFill>
                        <a:latin typeface="Arial"/>
                      </a:endParaRPr>
                    </a:p>
                  </a:txBody>
                  <a:tcPr marL="9446" marR="9446" marT="94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12480">
                <a:tc>
                  <a:txBody>
                    <a:bodyPr/>
                    <a:lstStyle/>
                    <a:p>
                      <a:pPr algn="l" fontAlgn="b"/>
                      <a:r>
                        <a:rPr lang="en-US" sz="2000" u="none" strike="noStrike" dirty="0"/>
                        <a:t>char</a:t>
                      </a:r>
                      <a:endParaRPr lang="en-US" sz="2000" b="0" i="0" u="none" strike="noStrike" dirty="0">
                        <a:solidFill>
                          <a:srgbClr val="000000"/>
                        </a:solidFill>
                        <a:latin typeface="Arial"/>
                      </a:endParaRPr>
                    </a:p>
                  </a:txBody>
                  <a:tcPr marL="9446" marR="9446" marT="94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u="none" strike="noStrike"/>
                        <a:t>16</a:t>
                      </a:r>
                      <a:endParaRPr lang="en-US" sz="2000" b="0" i="0" u="none" strike="noStrike">
                        <a:solidFill>
                          <a:srgbClr val="000000"/>
                        </a:solidFill>
                        <a:latin typeface="Arial"/>
                      </a:endParaRPr>
                    </a:p>
                  </a:txBody>
                  <a:tcPr marL="9446" marR="9446" marT="94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2000" u="none" strike="noStrike"/>
                        <a:t> </a:t>
                      </a:r>
                      <a:endParaRPr lang="en-US" sz="2000" b="0" i="0" u="none" strike="noStrike">
                        <a:solidFill>
                          <a:srgbClr val="000000"/>
                        </a:solidFill>
                        <a:latin typeface="Arial"/>
                      </a:endParaRPr>
                    </a:p>
                  </a:txBody>
                  <a:tcPr marL="9446" marR="9446" marT="94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2000" u="none" strike="noStrike" dirty="0"/>
                        <a:t> 0 to 65,535</a:t>
                      </a:r>
                      <a:endParaRPr lang="en-US" sz="2000" b="0" i="0" u="none" strike="noStrike" dirty="0">
                        <a:solidFill>
                          <a:srgbClr val="000000"/>
                        </a:solidFill>
                        <a:latin typeface="Arial"/>
                      </a:endParaRPr>
                    </a:p>
                  </a:txBody>
                  <a:tcPr marL="9446" marR="9446" marT="94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u="none" strike="noStrike" dirty="0"/>
                        <a:t> '\u0000'</a:t>
                      </a:r>
                      <a:endParaRPr lang="en-US" sz="2000" b="0" i="0" u="none" strike="noStrike" dirty="0">
                        <a:solidFill>
                          <a:srgbClr val="000000"/>
                        </a:solidFill>
                        <a:latin typeface="Arial"/>
                      </a:endParaRPr>
                    </a:p>
                  </a:txBody>
                  <a:tcPr marL="9446" marR="9446" marT="94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50577">
                <a:tc>
                  <a:txBody>
                    <a:bodyPr/>
                    <a:lstStyle/>
                    <a:p>
                      <a:pPr algn="l" fontAlgn="b"/>
                      <a:r>
                        <a:rPr lang="en-US" sz="2000" u="none" strike="noStrike" dirty="0" err="1"/>
                        <a:t>boolean</a:t>
                      </a:r>
                      <a:endParaRPr lang="en-US" sz="2000" b="0" i="0" u="none" strike="noStrike" dirty="0">
                        <a:solidFill>
                          <a:srgbClr val="000000"/>
                        </a:solidFill>
                        <a:latin typeface="Arial"/>
                      </a:endParaRPr>
                    </a:p>
                  </a:txBody>
                  <a:tcPr marL="9446" marR="9446" marT="94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u="none" strike="noStrike"/>
                        <a:t>1</a:t>
                      </a:r>
                      <a:endParaRPr lang="en-US" sz="2000" b="0" i="0" u="none" strike="noStrike">
                        <a:solidFill>
                          <a:srgbClr val="000000"/>
                        </a:solidFill>
                        <a:latin typeface="Arial"/>
                      </a:endParaRPr>
                    </a:p>
                  </a:txBody>
                  <a:tcPr marL="9446" marR="9446" marT="94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2000" u="none" strike="noStrike"/>
                        <a:t> NA</a:t>
                      </a:r>
                      <a:endParaRPr lang="en-US" sz="2000" b="0" i="0" u="none" strike="noStrike">
                        <a:solidFill>
                          <a:srgbClr val="000000"/>
                        </a:solidFill>
                        <a:latin typeface="Arial"/>
                      </a:endParaRPr>
                    </a:p>
                  </a:txBody>
                  <a:tcPr marL="9446" marR="9446" marT="94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2000" u="none" strike="noStrike" dirty="0"/>
                        <a:t> NA</a:t>
                      </a:r>
                      <a:endParaRPr lang="en-US" sz="2000" b="0" i="0" u="none" strike="noStrike" dirty="0">
                        <a:solidFill>
                          <a:srgbClr val="000000"/>
                        </a:solidFill>
                        <a:latin typeface="Arial"/>
                      </a:endParaRPr>
                    </a:p>
                  </a:txBody>
                  <a:tcPr marL="9446" marR="9446" marT="94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2000" u="none" strike="noStrike" dirty="0"/>
                        <a:t> false</a:t>
                      </a:r>
                      <a:endParaRPr lang="en-US" sz="2000" b="0" i="0" u="none" strike="noStrike" dirty="0">
                        <a:solidFill>
                          <a:srgbClr val="000000"/>
                        </a:solidFill>
                        <a:latin typeface="Arial"/>
                      </a:endParaRPr>
                    </a:p>
                  </a:txBody>
                  <a:tcPr marL="9446" marR="9446" marT="944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137377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3" name="Rectangle 3"/>
          <p:cNvSpPr>
            <a:spLocks noGrp="1" noChangeArrowheads="1"/>
          </p:cNvSpPr>
          <p:nvPr>
            <p:ph idx="1"/>
          </p:nvPr>
        </p:nvSpPr>
        <p:spPr/>
        <p:txBody>
          <a:bodyPr>
            <a:normAutofit fontScale="25000" lnSpcReduction="20000"/>
          </a:bodyPr>
          <a:lstStyle/>
          <a:p>
            <a:pPr algn="just" eaLnBrk="1" hangingPunct="1">
              <a:lnSpc>
                <a:spcPct val="150000"/>
              </a:lnSpc>
              <a:buFont typeface="Wingdings" panose="05000000000000000000" pitchFamily="2" charset="2"/>
              <a:buNone/>
            </a:pPr>
            <a:r>
              <a:rPr altLang="en-US" sz="6000" dirty="0">
                <a:solidFill>
                  <a:schemeClr val="tx1"/>
                </a:solidFill>
                <a:cs typeface="Arial" panose="020B0604020202020204" pitchFamily="34" charset="0"/>
              </a:rPr>
              <a:t>   </a:t>
            </a:r>
            <a:r>
              <a:rPr altLang="en-US" sz="9600" dirty="0">
                <a:solidFill>
                  <a:schemeClr val="tx1"/>
                </a:solidFill>
                <a:cs typeface="Arial" panose="020B0604020202020204" pitchFamily="34" charset="0"/>
              </a:rPr>
              <a:t>The Java programming language defines the following kinds of Variables:</a:t>
            </a:r>
          </a:p>
          <a:p>
            <a:pPr algn="just" eaLnBrk="1" hangingPunct="1"/>
            <a:r>
              <a:rPr altLang="en-US" sz="9600" dirty="0">
                <a:solidFill>
                  <a:schemeClr val="tx1"/>
                </a:solidFill>
                <a:cs typeface="Arial" panose="020B0604020202020204" pitchFamily="34" charset="0"/>
              </a:rPr>
              <a:t>Local Variables</a:t>
            </a:r>
          </a:p>
          <a:p>
            <a:pPr lvl="1" algn="just" eaLnBrk="1" hangingPunct="1">
              <a:lnSpc>
                <a:spcPct val="150000"/>
              </a:lnSpc>
            </a:pPr>
            <a:r>
              <a:rPr altLang="en-US" sz="9600" dirty="0">
                <a:cs typeface="Arial" panose="020B0604020202020204" pitchFamily="34" charset="0"/>
              </a:rPr>
              <a:t>Tied to a method</a:t>
            </a:r>
            <a:r>
              <a:rPr lang="en-IN" altLang="en-US" sz="9600" dirty="0">
                <a:cs typeface="Arial" panose="020B0604020202020204" pitchFamily="34" charset="0"/>
              </a:rPr>
              <a:t>.</a:t>
            </a:r>
            <a:endParaRPr altLang="en-US" sz="9600" dirty="0">
              <a:cs typeface="Arial" panose="020B0604020202020204" pitchFamily="34" charset="0"/>
            </a:endParaRPr>
          </a:p>
          <a:p>
            <a:pPr lvl="1" algn="just">
              <a:lnSpc>
                <a:spcPct val="150000"/>
              </a:lnSpc>
            </a:pPr>
            <a:r>
              <a:rPr altLang="en-US" sz="9600" dirty="0">
                <a:cs typeface="Arial" panose="020B0604020202020204" pitchFamily="34" charset="0"/>
              </a:rPr>
              <a:t>Scope of a local variable is within the method</a:t>
            </a:r>
            <a:r>
              <a:rPr lang="en-IN" altLang="en-US" sz="9600" dirty="0">
                <a:cs typeface="Arial" panose="020B0604020202020204" pitchFamily="34" charset="0"/>
              </a:rPr>
              <a:t> or Curly brackets- { }.</a:t>
            </a:r>
            <a:endParaRPr altLang="en-US" sz="9600" dirty="0">
              <a:cs typeface="Arial" panose="020B0604020202020204" pitchFamily="34" charset="0"/>
            </a:endParaRPr>
          </a:p>
          <a:p>
            <a:pPr algn="just" eaLnBrk="1" hangingPunct="1"/>
            <a:r>
              <a:rPr altLang="en-US" sz="9600" dirty="0">
                <a:solidFill>
                  <a:schemeClr val="tx1"/>
                </a:solidFill>
                <a:cs typeface="Arial" panose="020B0604020202020204" pitchFamily="34" charset="0"/>
              </a:rPr>
              <a:t>Instance Variables (Non-static)</a:t>
            </a:r>
          </a:p>
          <a:p>
            <a:pPr lvl="1" algn="just" eaLnBrk="1" hangingPunct="1">
              <a:lnSpc>
                <a:spcPct val="150000"/>
              </a:lnSpc>
            </a:pPr>
            <a:r>
              <a:rPr altLang="en-US" sz="9600" dirty="0">
                <a:cs typeface="Arial" panose="020B0604020202020204" pitchFamily="34" charset="0"/>
              </a:rPr>
              <a:t>Tied to an object</a:t>
            </a:r>
            <a:r>
              <a:rPr lang="en-IN" altLang="en-US" sz="9600" dirty="0">
                <a:cs typeface="Arial" panose="020B0604020202020204" pitchFamily="34" charset="0"/>
              </a:rPr>
              <a:t>.</a:t>
            </a:r>
            <a:endParaRPr altLang="en-US" sz="9600" dirty="0">
              <a:cs typeface="Arial" panose="020B0604020202020204" pitchFamily="34" charset="0"/>
            </a:endParaRPr>
          </a:p>
          <a:p>
            <a:pPr lvl="1" algn="just" eaLnBrk="1" hangingPunct="1">
              <a:lnSpc>
                <a:spcPct val="150000"/>
              </a:lnSpc>
            </a:pPr>
            <a:r>
              <a:rPr altLang="en-US" sz="9600" dirty="0">
                <a:cs typeface="Arial" panose="020B0604020202020204" pitchFamily="34" charset="0"/>
              </a:rPr>
              <a:t>Scope of an instance variable is the whole class</a:t>
            </a:r>
            <a:r>
              <a:rPr lang="en-IN" altLang="en-US" sz="9600" dirty="0">
                <a:cs typeface="Arial" panose="020B0604020202020204" pitchFamily="34" charset="0"/>
              </a:rPr>
              <a:t>.</a:t>
            </a:r>
            <a:endParaRPr altLang="en-US" sz="9600" dirty="0">
              <a:cs typeface="Arial" panose="020B0604020202020204" pitchFamily="34" charset="0"/>
            </a:endParaRPr>
          </a:p>
          <a:p>
            <a:pPr algn="just" eaLnBrk="1" hangingPunct="1"/>
            <a:r>
              <a:rPr altLang="en-US" sz="9600" dirty="0">
                <a:solidFill>
                  <a:schemeClr val="tx1"/>
                </a:solidFill>
                <a:cs typeface="Arial" panose="020B0604020202020204" pitchFamily="34" charset="0"/>
              </a:rPr>
              <a:t>Static Variables</a:t>
            </a:r>
          </a:p>
          <a:p>
            <a:pPr lvl="1" algn="just" eaLnBrk="1" hangingPunct="1">
              <a:lnSpc>
                <a:spcPct val="150000"/>
              </a:lnSpc>
            </a:pPr>
            <a:r>
              <a:rPr altLang="en-US" sz="9600" dirty="0">
                <a:cs typeface="Arial" panose="020B0604020202020204" pitchFamily="34" charset="0"/>
              </a:rPr>
              <a:t>Tied to a class</a:t>
            </a:r>
            <a:r>
              <a:rPr lang="en-IN" altLang="en-US" sz="9600" dirty="0">
                <a:cs typeface="Arial" panose="020B0604020202020204" pitchFamily="34" charset="0"/>
              </a:rPr>
              <a:t>.</a:t>
            </a:r>
            <a:endParaRPr altLang="en-US" sz="9600" dirty="0">
              <a:cs typeface="Arial" panose="020B0604020202020204" pitchFamily="34" charset="0"/>
            </a:endParaRPr>
          </a:p>
          <a:p>
            <a:pPr lvl="1" algn="just" eaLnBrk="1" hangingPunct="1">
              <a:lnSpc>
                <a:spcPct val="150000"/>
              </a:lnSpc>
            </a:pPr>
            <a:r>
              <a:rPr altLang="en-US" sz="9600" dirty="0">
                <a:cs typeface="Arial" panose="020B0604020202020204" pitchFamily="34" charset="0"/>
              </a:rPr>
              <a:t>Shared by all instances of a class</a:t>
            </a:r>
            <a:r>
              <a:rPr lang="en-IN" altLang="en-US" sz="9600" dirty="0">
                <a:cs typeface="Arial" panose="020B0604020202020204" pitchFamily="34" charset="0"/>
              </a:rPr>
              <a:t>.</a:t>
            </a:r>
            <a:endParaRPr altLang="en-US" sz="9600" dirty="0">
              <a:cs typeface="Arial" panose="020B0604020202020204" pitchFamily="34" charset="0"/>
            </a:endParaRPr>
          </a:p>
          <a:p>
            <a:pPr eaLnBrk="1" hangingPunct="1"/>
            <a:endParaRPr altLang="en-US" dirty="0">
              <a:solidFill>
                <a:schemeClr val="tx1"/>
              </a:solidFill>
              <a:cs typeface="Arial" panose="020B0604020202020204" pitchFamily="34" charset="0"/>
            </a:endParaRPr>
          </a:p>
        </p:txBody>
      </p:sp>
      <p:sp>
        <p:nvSpPr>
          <p:cNvPr id="5" name="Title 2">
            <a:extLst>
              <a:ext uri="{FF2B5EF4-FFF2-40B4-BE49-F238E27FC236}">
                <a16:creationId xmlns:a16="http://schemas.microsoft.com/office/drawing/2014/main" id="{EF571489-B562-47DF-986D-89057C7DB2B0}"/>
              </a:ext>
            </a:extLst>
          </p:cNvPr>
          <p:cNvSpPr>
            <a:spLocks noGrp="1"/>
          </p:cNvSpPr>
          <p:nvPr>
            <p:ph type="title"/>
          </p:nvPr>
        </p:nvSpPr>
        <p:spPr/>
        <p:txBody>
          <a:bodyPr/>
          <a:lstStyle/>
          <a:p>
            <a:r>
              <a:rPr lang="en-IN" dirty="0"/>
              <a:t>TYPES OF VARIABLES</a:t>
            </a:r>
          </a:p>
        </p:txBody>
      </p:sp>
    </p:spTree>
    <p:extLst>
      <p:ext uri="{BB962C8B-B14F-4D97-AF65-F5344CB8AC3E}">
        <p14:creationId xmlns:p14="http://schemas.microsoft.com/office/powerpoint/2010/main" val="8918584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3"/>
          <p:cNvSpPr>
            <a:spLocks noGrp="1"/>
          </p:cNvSpPr>
          <p:nvPr>
            <p:ph idx="1"/>
          </p:nvPr>
        </p:nvSpPr>
        <p:spPr/>
        <p:txBody>
          <a:bodyPr>
            <a:noAutofit/>
          </a:bodyPr>
          <a:lstStyle/>
          <a:p>
            <a:pPr marL="457200" indent="-457200">
              <a:buFont typeface="Arial" panose="020B0604020202020204" pitchFamily="34" charset="0"/>
              <a:buAutoNum type="arabicPeriod"/>
            </a:pPr>
            <a:r>
              <a:rPr altLang="en-US" sz="2000" dirty="0">
                <a:cs typeface="Arial" panose="020B0604020202020204" pitchFamily="34" charset="0"/>
              </a:rPr>
              <a:t>Match the </a:t>
            </a:r>
            <a:r>
              <a:rPr lang="en-IN" altLang="en-US" sz="2000" dirty="0">
                <a:cs typeface="Arial" panose="020B0604020202020204" pitchFamily="34" charset="0"/>
              </a:rPr>
              <a:t>following</a:t>
            </a:r>
            <a:r>
              <a:rPr altLang="en-US" sz="2000" dirty="0">
                <a:cs typeface="Arial" panose="020B0604020202020204" pitchFamily="34" charset="0"/>
              </a:rPr>
              <a:t> table:</a:t>
            </a:r>
          </a:p>
          <a:p>
            <a:pPr marL="457200" indent="-457200"/>
            <a:endParaRPr altLang="en-US" sz="2000" dirty="0">
              <a:cs typeface="Arial" panose="020B0604020202020204" pitchFamily="34" charset="0"/>
            </a:endParaRPr>
          </a:p>
          <a:p>
            <a:pPr marL="457200" indent="-457200">
              <a:buNone/>
            </a:pPr>
            <a:endParaRPr altLang="en-US" sz="2000" dirty="0">
              <a:cs typeface="Arial" panose="020B0604020202020204" pitchFamily="34" charset="0"/>
            </a:endParaRPr>
          </a:p>
          <a:p>
            <a:pPr marL="457200" indent="-457200">
              <a:buNone/>
            </a:pPr>
            <a:endParaRPr altLang="en-US" sz="2000" dirty="0">
              <a:cs typeface="Arial" panose="020B0604020202020204" pitchFamily="34" charset="0"/>
            </a:endParaRPr>
          </a:p>
          <a:p>
            <a:pPr marL="457200" indent="-457200">
              <a:buNone/>
            </a:pPr>
            <a:endParaRPr altLang="en-US" sz="2000" dirty="0">
              <a:cs typeface="Arial" panose="020B0604020202020204" pitchFamily="34" charset="0"/>
            </a:endParaRPr>
          </a:p>
          <a:p>
            <a:pPr marL="457200" indent="-457200">
              <a:buNone/>
            </a:pPr>
            <a:endParaRPr altLang="en-US" sz="2000" dirty="0">
              <a:cs typeface="Arial" panose="020B0604020202020204" pitchFamily="34" charset="0"/>
            </a:endParaRPr>
          </a:p>
          <a:p>
            <a:pPr marL="457200" indent="-457200">
              <a:buNone/>
            </a:pPr>
            <a:endParaRPr altLang="en-US" sz="2000" dirty="0">
              <a:cs typeface="Arial" panose="020B0604020202020204" pitchFamily="34" charset="0"/>
            </a:endParaRPr>
          </a:p>
          <a:p>
            <a:pPr marL="457200" indent="-457200">
              <a:buFont typeface="Arial" panose="020B0604020202020204" pitchFamily="34" charset="0"/>
              <a:buAutoNum type="arabicPeriod" startAt="2"/>
            </a:pPr>
            <a:r>
              <a:rPr altLang="en-US" sz="2000" dirty="0">
                <a:cs typeface="Arial" panose="020B0604020202020204" pitchFamily="34" charset="0"/>
              </a:rPr>
              <a:t>What will be the output for the below code ?</a:t>
            </a:r>
          </a:p>
          <a:p>
            <a:pPr marL="914400" lvl="1" indent="-457200">
              <a:buNone/>
            </a:pPr>
            <a:r>
              <a:rPr altLang="en-US" sz="1800" dirty="0">
                <a:cs typeface="Courier New" panose="02070309020205020404" pitchFamily="49" charset="0"/>
              </a:rPr>
              <a:t>public class Sample{</a:t>
            </a:r>
          </a:p>
          <a:p>
            <a:pPr marL="914400" lvl="1" indent="-457200">
              <a:buNone/>
            </a:pPr>
            <a:r>
              <a:rPr lang="en-IN" altLang="en-US" sz="1800" dirty="0">
                <a:cs typeface="Courier New" panose="02070309020205020404" pitchFamily="49" charset="0"/>
              </a:rPr>
              <a:t>	</a:t>
            </a:r>
            <a:r>
              <a:rPr altLang="en-US" sz="1800" dirty="0">
                <a:cs typeface="Courier New" panose="02070309020205020404" pitchFamily="49" charset="0"/>
              </a:rPr>
              <a:t>public static void main(String </a:t>
            </a:r>
            <a:r>
              <a:rPr lang="en-IN" altLang="en-US" sz="1800" dirty="0">
                <a:cs typeface="Courier New" panose="02070309020205020404" pitchFamily="49" charset="0"/>
              </a:rPr>
              <a:t>[ ] </a:t>
            </a:r>
            <a:r>
              <a:rPr altLang="en-US" sz="1800" dirty="0">
                <a:cs typeface="Courier New" panose="02070309020205020404" pitchFamily="49" charset="0"/>
              </a:rPr>
              <a:t>a</a:t>
            </a:r>
            <a:r>
              <a:rPr lang="en-IN" altLang="en-US" sz="1800" dirty="0" err="1">
                <a:cs typeface="Courier New" panose="02070309020205020404" pitchFamily="49" charset="0"/>
              </a:rPr>
              <a:t>rg</a:t>
            </a:r>
            <a:r>
              <a:rPr altLang="en-US" sz="1800" dirty="0">
                <a:cs typeface="Courier New" panose="02070309020205020404" pitchFamily="49" charset="0"/>
              </a:rPr>
              <a:t>)</a:t>
            </a:r>
            <a:r>
              <a:rPr lang="en-IN" altLang="en-US" sz="1800" dirty="0">
                <a:cs typeface="Courier New" panose="02070309020205020404" pitchFamily="49" charset="0"/>
              </a:rPr>
              <a:t> </a:t>
            </a:r>
            <a:r>
              <a:rPr altLang="en-US" sz="1800" dirty="0">
                <a:cs typeface="Courier New" panose="02070309020205020404" pitchFamily="49" charset="0"/>
              </a:rPr>
              <a:t>{</a:t>
            </a:r>
          </a:p>
          <a:p>
            <a:pPr marL="914400" lvl="1" indent="-457200">
              <a:buNone/>
            </a:pPr>
            <a:r>
              <a:rPr lang="en-IN" altLang="en-US" sz="1800" dirty="0">
                <a:cs typeface="Courier New" panose="02070309020205020404" pitchFamily="49" charset="0"/>
              </a:rPr>
              <a:t>	</a:t>
            </a:r>
            <a:r>
              <a:rPr altLang="en-US" sz="1800" dirty="0" err="1">
                <a:cs typeface="Courier New" panose="02070309020205020404" pitchFamily="49" charset="0"/>
              </a:rPr>
              <a:t>int</a:t>
            </a:r>
            <a:r>
              <a:rPr altLang="en-US" sz="1800" dirty="0">
                <a:cs typeface="Courier New" panose="02070309020205020404" pitchFamily="49" charset="0"/>
              </a:rPr>
              <a:t> </a:t>
            </a:r>
            <a:r>
              <a:rPr altLang="en-US" sz="1800" dirty="0" err="1">
                <a:cs typeface="Courier New" panose="02070309020205020404" pitchFamily="49" charset="0"/>
              </a:rPr>
              <a:t>val</a:t>
            </a:r>
            <a:r>
              <a:rPr altLang="en-US" sz="1800" dirty="0">
                <a:cs typeface="Courier New" panose="02070309020205020404" pitchFamily="49" charset="0"/>
              </a:rPr>
              <a:t>;</a:t>
            </a:r>
          </a:p>
          <a:p>
            <a:pPr marL="914400" lvl="1" indent="-457200">
              <a:buNone/>
            </a:pPr>
            <a:r>
              <a:rPr lang="en-IN" altLang="en-US" sz="1800" dirty="0">
                <a:cs typeface="Courier New" panose="02070309020205020404" pitchFamily="49" charset="0"/>
              </a:rPr>
              <a:t>	</a:t>
            </a:r>
            <a:r>
              <a:rPr altLang="en-US" sz="1800" dirty="0" err="1">
                <a:cs typeface="Courier New" panose="02070309020205020404" pitchFamily="49" charset="0"/>
              </a:rPr>
              <a:t>System.out.println</a:t>
            </a:r>
            <a:r>
              <a:rPr altLang="en-US" sz="1800" dirty="0">
                <a:cs typeface="Courier New" panose="02070309020205020404" pitchFamily="49" charset="0"/>
              </a:rPr>
              <a:t>(" value: "</a:t>
            </a:r>
            <a:r>
              <a:rPr lang="en-IN" altLang="en-US" sz="1800" dirty="0">
                <a:cs typeface="Courier New" panose="02070309020205020404" pitchFamily="49" charset="0"/>
              </a:rPr>
              <a:t> </a:t>
            </a:r>
            <a:r>
              <a:rPr altLang="en-US" sz="1800" dirty="0">
                <a:cs typeface="Courier New" panose="02070309020205020404" pitchFamily="49" charset="0"/>
              </a:rPr>
              <a:t>+</a:t>
            </a:r>
            <a:r>
              <a:rPr lang="en-IN" altLang="en-US" sz="1800" dirty="0">
                <a:cs typeface="Courier New" panose="02070309020205020404" pitchFamily="49" charset="0"/>
              </a:rPr>
              <a:t> </a:t>
            </a:r>
            <a:r>
              <a:rPr altLang="en-US" sz="1800" dirty="0" err="1">
                <a:cs typeface="Courier New" panose="02070309020205020404" pitchFamily="49" charset="0"/>
              </a:rPr>
              <a:t>val</a:t>
            </a:r>
            <a:r>
              <a:rPr altLang="en-US" sz="1800" dirty="0">
                <a:cs typeface="Courier New" panose="02070309020205020404" pitchFamily="49" charset="0"/>
              </a:rPr>
              <a:t>);</a:t>
            </a:r>
          </a:p>
          <a:p>
            <a:pPr marL="914400" lvl="1" indent="-457200">
              <a:buNone/>
            </a:pPr>
            <a:r>
              <a:rPr altLang="en-US" sz="1800" dirty="0">
                <a:cs typeface="Courier New" panose="02070309020205020404" pitchFamily="49" charset="0"/>
              </a:rPr>
              <a:t>}</a:t>
            </a:r>
            <a:r>
              <a:rPr lang="en-IN" altLang="en-US" sz="1800" dirty="0">
                <a:cs typeface="Courier New" panose="02070309020205020404" pitchFamily="49" charset="0"/>
              </a:rPr>
              <a:t>  </a:t>
            </a:r>
            <a:r>
              <a:rPr altLang="en-US" sz="1800" dirty="0">
                <a:cs typeface="Courier New" panose="02070309020205020404" pitchFamily="49" charset="0"/>
              </a:rPr>
              <a:t>} </a:t>
            </a:r>
            <a:endParaRPr altLang="en-US" sz="2200" dirty="0">
              <a:cs typeface="Courier New" panose="02070309020205020404" pitchFamily="49" charset="0"/>
            </a:endParaRPr>
          </a:p>
        </p:txBody>
      </p:sp>
      <p:sp>
        <p:nvSpPr>
          <p:cNvPr id="3" name="Rectangle: Rounded Corners 2">
            <a:extLst>
              <a:ext uri="{FF2B5EF4-FFF2-40B4-BE49-F238E27FC236}">
                <a16:creationId xmlns:a16="http://schemas.microsoft.com/office/drawing/2014/main" id="{3589CBB2-161B-4C5E-A5B0-0C42A34E872F}"/>
              </a:ext>
            </a:extLst>
          </p:cNvPr>
          <p:cNvSpPr/>
          <p:nvPr/>
        </p:nvSpPr>
        <p:spPr>
          <a:xfrm>
            <a:off x="8409168" y="4518990"/>
            <a:ext cx="2828675" cy="99391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u="sng" dirty="0"/>
              <a:t>Output:</a:t>
            </a:r>
          </a:p>
          <a:p>
            <a:pPr algn="ctr"/>
            <a:r>
              <a:rPr lang="en-IN" dirty="0"/>
              <a:t>Compiler Error</a:t>
            </a:r>
          </a:p>
          <a:p>
            <a:pPr algn="ctr"/>
            <a:endParaRPr lang="en-IN" u="sng" dirty="0"/>
          </a:p>
        </p:txBody>
      </p:sp>
      <p:graphicFrame>
        <p:nvGraphicFramePr>
          <p:cNvPr id="9" name="Table 8">
            <a:extLst>
              <a:ext uri="{FF2B5EF4-FFF2-40B4-BE49-F238E27FC236}">
                <a16:creationId xmlns:a16="http://schemas.microsoft.com/office/drawing/2014/main" id="{F816108D-DA5B-4078-BBA1-AE07D746E748}"/>
              </a:ext>
            </a:extLst>
          </p:cNvPr>
          <p:cNvGraphicFramePr>
            <a:graphicFrameLocks noGrp="1"/>
          </p:cNvGraphicFramePr>
          <p:nvPr>
            <p:extLst>
              <p:ext uri="{D42A27DB-BD31-4B8C-83A1-F6EECF244321}">
                <p14:modId xmlns:p14="http://schemas.microsoft.com/office/powerpoint/2010/main" val="2082420644"/>
              </p:ext>
            </p:extLst>
          </p:nvPr>
        </p:nvGraphicFramePr>
        <p:xfrm>
          <a:off x="2824163" y="1738313"/>
          <a:ext cx="6096000" cy="1854200"/>
        </p:xfrm>
        <a:graphic>
          <a:graphicData uri="http://schemas.openxmlformats.org/drawingml/2006/table">
            <a:tbl>
              <a:tblPr firstRow="1" bandRow="1">
                <a:tableStyleId>{5940675A-B579-460E-94D1-54222C63F5DA}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tblGrid>
              <a:tr h="370840">
                <a:tc>
                  <a:txBody>
                    <a:bodyPr/>
                    <a:lstStyle/>
                    <a:p>
                      <a:pPr algn="ctr"/>
                      <a:r>
                        <a:rPr lang="en-US" dirty="0"/>
                        <a:t>DATA</a:t>
                      </a:r>
                      <a:r>
                        <a:rPr lang="en-US" baseline="0" dirty="0"/>
                        <a:t> TYPES</a:t>
                      </a:r>
                      <a:endParaRPr lang="en-US" dirty="0"/>
                    </a:p>
                  </a:txBody>
                  <a:tcPr/>
                </a:tc>
                <a:tc>
                  <a:txBody>
                    <a:bodyPr/>
                    <a:lstStyle/>
                    <a:p>
                      <a:pPr algn="ctr"/>
                      <a:r>
                        <a:rPr lang="en-US" dirty="0"/>
                        <a:t>SIZE(bits)</a:t>
                      </a:r>
                    </a:p>
                  </a:txBody>
                  <a:tcPr/>
                </a:tc>
                <a:extLst>
                  <a:ext uri="{0D108BD9-81ED-4DB2-BD59-A6C34878D82A}">
                    <a16:rowId xmlns:a16="http://schemas.microsoft.com/office/drawing/2014/main" val="10000"/>
                  </a:ext>
                </a:extLst>
              </a:tr>
              <a:tr h="370840">
                <a:tc>
                  <a:txBody>
                    <a:bodyPr/>
                    <a:lstStyle/>
                    <a:p>
                      <a:pPr algn="ctr"/>
                      <a:r>
                        <a:rPr lang="en-US" dirty="0"/>
                        <a:t>char</a:t>
                      </a:r>
                    </a:p>
                  </a:txBody>
                  <a:tcPr/>
                </a:tc>
                <a:tc>
                  <a:txBody>
                    <a:bodyPr/>
                    <a:lstStyle/>
                    <a:p>
                      <a:pPr algn="ctr"/>
                      <a:r>
                        <a:rPr lang="en-US" dirty="0"/>
                        <a:t>32</a:t>
                      </a:r>
                    </a:p>
                  </a:txBody>
                  <a:tcPr/>
                </a:tc>
                <a:extLst>
                  <a:ext uri="{0D108BD9-81ED-4DB2-BD59-A6C34878D82A}">
                    <a16:rowId xmlns:a16="http://schemas.microsoft.com/office/drawing/2014/main" val="10001"/>
                  </a:ext>
                </a:extLst>
              </a:tr>
              <a:tr h="370840">
                <a:tc>
                  <a:txBody>
                    <a:bodyPr/>
                    <a:lstStyle/>
                    <a:p>
                      <a:pPr algn="ctr"/>
                      <a:r>
                        <a:rPr lang="en-US" dirty="0"/>
                        <a:t>byte</a:t>
                      </a:r>
                    </a:p>
                  </a:txBody>
                  <a:tcPr/>
                </a:tc>
                <a:tc>
                  <a:txBody>
                    <a:bodyPr/>
                    <a:lstStyle/>
                    <a:p>
                      <a:pPr algn="ctr"/>
                      <a:r>
                        <a:rPr lang="en-US" dirty="0"/>
                        <a:t>16</a:t>
                      </a:r>
                    </a:p>
                  </a:txBody>
                  <a:tcPr/>
                </a:tc>
                <a:extLst>
                  <a:ext uri="{0D108BD9-81ED-4DB2-BD59-A6C34878D82A}">
                    <a16:rowId xmlns:a16="http://schemas.microsoft.com/office/drawing/2014/main" val="10002"/>
                  </a:ext>
                </a:extLst>
              </a:tr>
              <a:tr h="370840">
                <a:tc>
                  <a:txBody>
                    <a:bodyPr/>
                    <a:lstStyle/>
                    <a:p>
                      <a:pPr algn="ctr"/>
                      <a:r>
                        <a:rPr lang="en-US" dirty="0" err="1"/>
                        <a:t>int</a:t>
                      </a:r>
                      <a:endParaRPr lang="en-US" dirty="0"/>
                    </a:p>
                  </a:txBody>
                  <a:tcPr/>
                </a:tc>
                <a:tc>
                  <a:txBody>
                    <a:bodyPr/>
                    <a:lstStyle/>
                    <a:p>
                      <a:pPr algn="ctr"/>
                      <a:r>
                        <a:rPr lang="en-US" dirty="0"/>
                        <a:t>8</a:t>
                      </a:r>
                    </a:p>
                  </a:txBody>
                  <a:tcPr/>
                </a:tc>
                <a:extLst>
                  <a:ext uri="{0D108BD9-81ED-4DB2-BD59-A6C34878D82A}">
                    <a16:rowId xmlns:a16="http://schemas.microsoft.com/office/drawing/2014/main" val="10003"/>
                  </a:ext>
                </a:extLst>
              </a:tr>
              <a:tr h="370840">
                <a:tc>
                  <a:txBody>
                    <a:bodyPr/>
                    <a:lstStyle/>
                    <a:p>
                      <a:pPr algn="ctr"/>
                      <a:r>
                        <a:rPr lang="en-US" dirty="0"/>
                        <a:t>double</a:t>
                      </a:r>
                    </a:p>
                  </a:txBody>
                  <a:tcPr/>
                </a:tc>
                <a:tc>
                  <a:txBody>
                    <a:bodyPr/>
                    <a:lstStyle/>
                    <a:p>
                      <a:pPr algn="ctr"/>
                      <a:r>
                        <a:rPr lang="en-US" dirty="0"/>
                        <a:t>64</a:t>
                      </a:r>
                    </a:p>
                  </a:txBody>
                  <a:tcPr/>
                </a:tc>
                <a:extLst>
                  <a:ext uri="{0D108BD9-81ED-4DB2-BD59-A6C34878D82A}">
                    <a16:rowId xmlns:a16="http://schemas.microsoft.com/office/drawing/2014/main" val="10004"/>
                  </a:ext>
                </a:extLst>
              </a:tr>
            </a:tbl>
          </a:graphicData>
        </a:graphic>
      </p:graphicFrame>
      <p:sp>
        <p:nvSpPr>
          <p:cNvPr id="4" name="Title 3">
            <a:extLst>
              <a:ext uri="{FF2B5EF4-FFF2-40B4-BE49-F238E27FC236}">
                <a16:creationId xmlns:a16="http://schemas.microsoft.com/office/drawing/2014/main" id="{02FEE1E1-E4FD-49DD-82EB-0A51833D7B8D}"/>
              </a:ext>
            </a:extLst>
          </p:cNvPr>
          <p:cNvSpPr>
            <a:spLocks noGrp="1"/>
          </p:cNvSpPr>
          <p:nvPr>
            <p:ph type="title"/>
          </p:nvPr>
        </p:nvSpPr>
        <p:spPr/>
        <p:txBody>
          <a:bodyPr/>
          <a:lstStyle/>
          <a:p>
            <a:r>
              <a:rPr lang="en-IN" dirty="0"/>
              <a:t>QUIZ</a:t>
            </a:r>
          </a:p>
        </p:txBody>
      </p:sp>
    </p:spTree>
    <p:extLst>
      <p:ext uri="{BB962C8B-B14F-4D97-AF65-F5344CB8AC3E}">
        <p14:creationId xmlns:p14="http://schemas.microsoft.com/office/powerpoint/2010/main" val="3919634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987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9874">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9874">
                                            <p:txEl>
                                              <p:pRg st="8" end="8"/>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9874">
                                            <p:txEl>
                                              <p:pRg st="9" end="9"/>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9874">
                                            <p:txEl>
                                              <p:pRg st="10" end="1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9874">
                                            <p:txEl>
                                              <p:pRg st="11" end="11"/>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9874">
                                            <p:txEl>
                                              <p:pRg st="12" end="1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3"/>
                                        </p:tgtEl>
                                        <p:attrNameLst>
                                          <p:attrName>style.visibility</p:attrName>
                                        </p:attrNameLst>
                                      </p:cBhvr>
                                      <p:to>
                                        <p:strVal val="visible"/>
                                      </p:to>
                                    </p:set>
                                    <p:anim calcmode="lin" valueType="num">
                                      <p:cBhvr additive="base">
                                        <p:cTn id="27" dur="500" fill="hold"/>
                                        <p:tgtEl>
                                          <p:spTgt spid="3"/>
                                        </p:tgtEl>
                                        <p:attrNameLst>
                                          <p:attrName>ppt_x</p:attrName>
                                        </p:attrNameLst>
                                      </p:cBhvr>
                                      <p:tavLst>
                                        <p:tav tm="0">
                                          <p:val>
                                            <p:strVal val="#ppt_x"/>
                                          </p:val>
                                        </p:tav>
                                        <p:tav tm="100000">
                                          <p:val>
                                            <p:strVal val="#ppt_x"/>
                                          </p:val>
                                        </p:tav>
                                      </p:tavLst>
                                    </p:anim>
                                    <p:anim calcmode="lin" valueType="num">
                                      <p:cBhvr additive="base">
                                        <p:cTn id="2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3" name="Content Placeholder 2"/>
          <p:cNvSpPr>
            <a:spLocks noGrp="1"/>
          </p:cNvSpPr>
          <p:nvPr>
            <p:ph idx="1"/>
          </p:nvPr>
        </p:nvSpPr>
        <p:spPr/>
        <p:txBody>
          <a:bodyPr>
            <a:normAutofit/>
          </a:bodyPr>
          <a:lstStyle/>
          <a:p>
            <a:pPr algn="just">
              <a:lnSpc>
                <a:spcPct val="150000"/>
              </a:lnSpc>
            </a:pPr>
            <a:r>
              <a:rPr altLang="en-US" sz="2400" dirty="0">
                <a:solidFill>
                  <a:schemeClr val="tx1"/>
                </a:solidFill>
                <a:cs typeface="Arial" panose="020B0604020202020204" pitchFamily="34" charset="0"/>
              </a:rPr>
              <a:t>Java provides a set of operators to manipulate operations.  </a:t>
            </a:r>
          </a:p>
          <a:p>
            <a:pPr>
              <a:lnSpc>
                <a:spcPct val="150000"/>
              </a:lnSpc>
            </a:pPr>
            <a:r>
              <a:rPr altLang="en-US" sz="2400" dirty="0">
                <a:solidFill>
                  <a:schemeClr val="tx1"/>
                </a:solidFill>
                <a:cs typeface="Arial" panose="020B0604020202020204" pitchFamily="34" charset="0"/>
              </a:rPr>
              <a:t>Types of operators in java are,</a:t>
            </a:r>
          </a:p>
          <a:p>
            <a:pPr lvl="1">
              <a:lnSpc>
                <a:spcPct val="150000"/>
              </a:lnSpc>
            </a:pPr>
            <a:r>
              <a:rPr altLang="en-US" dirty="0">
                <a:cs typeface="Arial" panose="020B0604020202020204" pitchFamily="34" charset="0"/>
              </a:rPr>
              <a:t>Arithmetic Operators</a:t>
            </a:r>
          </a:p>
          <a:p>
            <a:pPr lvl="1">
              <a:lnSpc>
                <a:spcPct val="150000"/>
              </a:lnSpc>
            </a:pPr>
            <a:r>
              <a:rPr altLang="en-US" dirty="0">
                <a:cs typeface="Arial" panose="020B0604020202020204" pitchFamily="34" charset="0"/>
              </a:rPr>
              <a:t>Unary Operator</a:t>
            </a:r>
          </a:p>
          <a:p>
            <a:pPr lvl="1">
              <a:lnSpc>
                <a:spcPct val="150000"/>
              </a:lnSpc>
            </a:pPr>
            <a:r>
              <a:rPr altLang="en-US" dirty="0">
                <a:cs typeface="Arial" panose="020B0604020202020204" pitchFamily="34" charset="0"/>
              </a:rPr>
              <a:t>Relational Operators</a:t>
            </a:r>
          </a:p>
          <a:p>
            <a:pPr lvl="1">
              <a:lnSpc>
                <a:spcPct val="150000"/>
              </a:lnSpc>
            </a:pPr>
            <a:r>
              <a:rPr altLang="en-US" dirty="0">
                <a:cs typeface="Arial" panose="020B0604020202020204" pitchFamily="34" charset="0"/>
              </a:rPr>
              <a:t>Logical Operators</a:t>
            </a:r>
          </a:p>
          <a:p>
            <a:pPr lvl="1">
              <a:lnSpc>
                <a:spcPct val="150000"/>
              </a:lnSpc>
            </a:pPr>
            <a:r>
              <a:rPr altLang="en-US" dirty="0">
                <a:cs typeface="Arial" panose="020B0604020202020204" pitchFamily="34" charset="0"/>
              </a:rPr>
              <a:t>Simple Assignment Operator</a:t>
            </a:r>
            <a:endParaRPr altLang="en-US" sz="2000" dirty="0">
              <a:cs typeface="Arial" panose="020B0604020202020204" pitchFamily="34" charset="0"/>
            </a:endParaRPr>
          </a:p>
          <a:p>
            <a:pPr lvl="1">
              <a:lnSpc>
                <a:spcPct val="150000"/>
              </a:lnSpc>
              <a:buFont typeface="Arial" panose="020B0604020202020204" pitchFamily="34" charset="0"/>
              <a:buNone/>
            </a:pPr>
            <a:endParaRPr altLang="en-US" sz="2000" dirty="0">
              <a:cs typeface="Arial" panose="020B0604020202020204" pitchFamily="34" charset="0"/>
            </a:endParaRPr>
          </a:p>
          <a:p>
            <a:endParaRPr altLang="en-US" dirty="0">
              <a:cs typeface="Arial" panose="020B0604020202020204" pitchFamily="34" charset="0"/>
            </a:endParaRPr>
          </a:p>
        </p:txBody>
      </p:sp>
      <p:sp>
        <p:nvSpPr>
          <p:cNvPr id="4" name="Title 3">
            <a:extLst>
              <a:ext uri="{FF2B5EF4-FFF2-40B4-BE49-F238E27FC236}">
                <a16:creationId xmlns:a16="http://schemas.microsoft.com/office/drawing/2014/main" id="{855D2290-317F-4003-AC7A-50004746E6F7}"/>
              </a:ext>
            </a:extLst>
          </p:cNvPr>
          <p:cNvSpPr>
            <a:spLocks noGrp="1"/>
          </p:cNvSpPr>
          <p:nvPr>
            <p:ph type="title"/>
          </p:nvPr>
        </p:nvSpPr>
        <p:spPr/>
        <p:txBody>
          <a:bodyPr/>
          <a:lstStyle/>
          <a:p>
            <a:r>
              <a:rPr lang="en-IN" dirty="0"/>
              <a:t>operators</a:t>
            </a:r>
          </a:p>
        </p:txBody>
      </p:sp>
    </p:spTree>
    <p:extLst>
      <p:ext uri="{BB962C8B-B14F-4D97-AF65-F5344CB8AC3E}">
        <p14:creationId xmlns:p14="http://schemas.microsoft.com/office/powerpoint/2010/main" val="38453949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Title 1"/>
          <p:cNvSpPr>
            <a:spLocks noGrp="1"/>
          </p:cNvSpPr>
          <p:nvPr>
            <p:ph type="title"/>
          </p:nvPr>
        </p:nvSpPr>
        <p:spPr/>
        <p:txBody>
          <a:bodyPr>
            <a:noAutofit/>
          </a:bodyPr>
          <a:lstStyle/>
          <a:p>
            <a:r>
              <a:rPr altLang="en-US" dirty="0">
                <a:cs typeface="Arial" panose="020B0604020202020204" pitchFamily="34" charset="0"/>
              </a:rPr>
              <a:t>Arithmetic Operators</a:t>
            </a:r>
            <a:endParaRPr altLang="en-US" dirty="0">
              <a:solidFill>
                <a:schemeClr val="tx1"/>
              </a:solidFill>
              <a:cs typeface="Arial" panose="020B0604020202020204" pitchFamily="34" charset="0"/>
            </a:endParaRP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125145495"/>
              </p:ext>
            </p:extLst>
          </p:nvPr>
        </p:nvGraphicFramePr>
        <p:xfrm>
          <a:off x="379413" y="1249363"/>
          <a:ext cx="11346965" cy="3342966"/>
        </p:xfrm>
        <a:graphic>
          <a:graphicData uri="http://schemas.openxmlformats.org/drawingml/2006/table">
            <a:tbl>
              <a:tblPr firstRow="1" bandRow="1">
                <a:tableStyleId>{5C22544A-7EE6-4342-B048-85BDC9FD1C3A}</a:tableStyleId>
              </a:tblPr>
              <a:tblGrid>
                <a:gridCol w="3998378">
                  <a:extLst>
                    <a:ext uri="{9D8B030D-6E8A-4147-A177-3AD203B41FA5}">
                      <a16:colId xmlns:a16="http://schemas.microsoft.com/office/drawing/2014/main" val="20000"/>
                    </a:ext>
                  </a:extLst>
                </a:gridCol>
                <a:gridCol w="4167380">
                  <a:extLst>
                    <a:ext uri="{9D8B030D-6E8A-4147-A177-3AD203B41FA5}">
                      <a16:colId xmlns:a16="http://schemas.microsoft.com/office/drawing/2014/main" val="20001"/>
                    </a:ext>
                  </a:extLst>
                </a:gridCol>
                <a:gridCol w="3181207">
                  <a:extLst>
                    <a:ext uri="{9D8B030D-6E8A-4147-A177-3AD203B41FA5}">
                      <a16:colId xmlns:a16="http://schemas.microsoft.com/office/drawing/2014/main" val="20002"/>
                    </a:ext>
                  </a:extLst>
                </a:gridCol>
              </a:tblGrid>
              <a:tr h="445823">
                <a:tc>
                  <a:txBody>
                    <a:bodyPr/>
                    <a:lstStyle/>
                    <a:p>
                      <a:pPr marL="0" marR="0" algn="ctr">
                        <a:lnSpc>
                          <a:spcPct val="115000"/>
                        </a:lnSpc>
                        <a:spcBef>
                          <a:spcPts val="0"/>
                        </a:spcBef>
                        <a:spcAft>
                          <a:spcPts val="0"/>
                        </a:spcAft>
                      </a:pPr>
                      <a:r>
                        <a:rPr lang="en-US" sz="2800" b="1" dirty="0">
                          <a:latin typeface="+mn-lt"/>
                          <a:ea typeface="Times New Roman"/>
                          <a:cs typeface="Times New Roman"/>
                        </a:rPr>
                        <a:t>Operator</a:t>
                      </a:r>
                      <a:endParaRPr lang="en-US" sz="2800" dirty="0">
                        <a:latin typeface="+mn-lt"/>
                        <a:ea typeface="Calibri"/>
                        <a:cs typeface="Times New Roman"/>
                      </a:endParaRPr>
                    </a:p>
                  </a:txBody>
                  <a:tcPr marL="64920" marR="64920" marT="47631" marB="476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2800" b="1" dirty="0">
                          <a:latin typeface="+mn-lt"/>
                          <a:ea typeface="Times New Roman"/>
                          <a:cs typeface="Times New Roman"/>
                        </a:rPr>
                        <a:t>Description</a:t>
                      </a:r>
                      <a:endParaRPr lang="en-US" sz="2800" dirty="0">
                        <a:latin typeface="+mn-lt"/>
                        <a:ea typeface="Calibri"/>
                        <a:cs typeface="Times New Roman"/>
                      </a:endParaRPr>
                    </a:p>
                  </a:txBody>
                  <a:tcPr marL="64920" marR="64920" marT="47631" marB="476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2800" b="1">
                          <a:latin typeface="+mn-lt"/>
                          <a:ea typeface="Times New Roman"/>
                          <a:cs typeface="Times New Roman"/>
                        </a:rPr>
                        <a:t>Example</a:t>
                      </a:r>
                      <a:endParaRPr lang="en-US" sz="2800">
                        <a:latin typeface="+mn-lt"/>
                        <a:ea typeface="Calibri"/>
                        <a:cs typeface="Times New Roman"/>
                      </a:endParaRPr>
                    </a:p>
                  </a:txBody>
                  <a:tcPr marL="64920" marR="64920" marT="47631" marB="4763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445823">
                <a:tc>
                  <a:txBody>
                    <a:bodyPr/>
                    <a:lstStyle/>
                    <a:p>
                      <a:pPr marL="0" marR="0" algn="ctr">
                        <a:lnSpc>
                          <a:spcPct val="115000"/>
                        </a:lnSpc>
                        <a:spcBef>
                          <a:spcPts val="0"/>
                        </a:spcBef>
                        <a:spcAft>
                          <a:spcPts val="0"/>
                        </a:spcAft>
                      </a:pPr>
                      <a:r>
                        <a:rPr lang="en-US" sz="2800" dirty="0">
                          <a:latin typeface="+mn-lt"/>
                          <a:ea typeface="Times New Roman"/>
                          <a:cs typeface="Times New Roman"/>
                        </a:rPr>
                        <a:t>+</a:t>
                      </a:r>
                      <a:endParaRPr lang="en-US" sz="2800" dirty="0">
                        <a:latin typeface="+mn-lt"/>
                        <a:ea typeface="Calibri"/>
                        <a:cs typeface="Times New Roman"/>
                      </a:endParaRPr>
                    </a:p>
                  </a:txBody>
                  <a:tcPr marL="64920" marR="64920" marT="47631" marB="4763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nSpc>
                          <a:spcPct val="115000"/>
                        </a:lnSpc>
                        <a:spcBef>
                          <a:spcPts val="0"/>
                        </a:spcBef>
                        <a:spcAft>
                          <a:spcPts val="0"/>
                        </a:spcAft>
                      </a:pPr>
                      <a:r>
                        <a:rPr lang="en-US" sz="2800" dirty="0">
                          <a:latin typeface="+mn-lt"/>
                          <a:ea typeface="Times New Roman"/>
                          <a:cs typeface="Times New Roman"/>
                        </a:rPr>
                        <a:t>Addition </a:t>
                      </a:r>
                      <a:endParaRPr lang="en-US" sz="2800" dirty="0">
                        <a:latin typeface="+mn-lt"/>
                        <a:ea typeface="Calibri"/>
                        <a:cs typeface="Times New Roman"/>
                      </a:endParaRPr>
                    </a:p>
                  </a:txBody>
                  <a:tcPr marL="64920" marR="64920" marT="47631" marB="4763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2800" dirty="0">
                          <a:latin typeface="+mn-lt"/>
                          <a:ea typeface="Times New Roman"/>
                          <a:cs typeface="Times New Roman"/>
                        </a:rPr>
                        <a:t>A + B </a:t>
                      </a:r>
                      <a:endParaRPr lang="en-US" sz="2800" dirty="0">
                        <a:latin typeface="+mn-lt"/>
                        <a:ea typeface="Calibri"/>
                        <a:cs typeface="Times New Roman"/>
                      </a:endParaRPr>
                    </a:p>
                  </a:txBody>
                  <a:tcPr marL="64920" marR="64920" marT="47631" marB="4763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5823">
                <a:tc>
                  <a:txBody>
                    <a:bodyPr/>
                    <a:lstStyle/>
                    <a:p>
                      <a:pPr marL="0" marR="0" algn="ctr">
                        <a:lnSpc>
                          <a:spcPct val="115000"/>
                        </a:lnSpc>
                        <a:spcBef>
                          <a:spcPts val="0"/>
                        </a:spcBef>
                        <a:spcAft>
                          <a:spcPts val="0"/>
                        </a:spcAft>
                      </a:pPr>
                      <a:r>
                        <a:rPr lang="en-US" sz="2800" dirty="0">
                          <a:latin typeface="+mn-lt"/>
                          <a:ea typeface="Times New Roman"/>
                          <a:cs typeface="Times New Roman"/>
                        </a:rPr>
                        <a:t>-</a:t>
                      </a:r>
                      <a:endParaRPr lang="en-US" sz="2800" dirty="0">
                        <a:latin typeface="+mn-lt"/>
                        <a:ea typeface="Calibri"/>
                        <a:cs typeface="Times New Roman"/>
                      </a:endParaRPr>
                    </a:p>
                  </a:txBody>
                  <a:tcPr marL="64920" marR="64920" marT="47631" marB="4763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nSpc>
                          <a:spcPct val="115000"/>
                        </a:lnSpc>
                        <a:spcBef>
                          <a:spcPts val="0"/>
                        </a:spcBef>
                        <a:spcAft>
                          <a:spcPts val="0"/>
                        </a:spcAft>
                      </a:pPr>
                      <a:r>
                        <a:rPr lang="en-US" sz="2800" dirty="0">
                          <a:latin typeface="+mn-lt"/>
                          <a:ea typeface="Times New Roman"/>
                          <a:cs typeface="Times New Roman"/>
                        </a:rPr>
                        <a:t>Subtraction </a:t>
                      </a:r>
                      <a:endParaRPr lang="en-US" sz="2800" dirty="0">
                        <a:latin typeface="+mn-lt"/>
                        <a:ea typeface="Calibri"/>
                        <a:cs typeface="Times New Roman"/>
                      </a:endParaRPr>
                    </a:p>
                  </a:txBody>
                  <a:tcPr marL="64920" marR="64920" marT="47631" marB="4763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2800" dirty="0">
                          <a:latin typeface="+mn-lt"/>
                          <a:ea typeface="Times New Roman"/>
                          <a:cs typeface="Times New Roman"/>
                        </a:rPr>
                        <a:t>A - B </a:t>
                      </a:r>
                      <a:endParaRPr lang="en-US" sz="2800" dirty="0">
                        <a:latin typeface="+mn-lt"/>
                        <a:ea typeface="Calibri"/>
                        <a:cs typeface="Times New Roman"/>
                      </a:endParaRPr>
                    </a:p>
                  </a:txBody>
                  <a:tcPr marL="64920" marR="64920" marT="47631" marB="4763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5823">
                <a:tc>
                  <a:txBody>
                    <a:bodyPr/>
                    <a:lstStyle/>
                    <a:p>
                      <a:pPr marL="0" marR="0" algn="ctr">
                        <a:lnSpc>
                          <a:spcPct val="115000"/>
                        </a:lnSpc>
                        <a:spcBef>
                          <a:spcPts val="0"/>
                        </a:spcBef>
                        <a:spcAft>
                          <a:spcPts val="0"/>
                        </a:spcAft>
                      </a:pPr>
                      <a:r>
                        <a:rPr lang="en-US" sz="2800" dirty="0">
                          <a:latin typeface="+mn-lt"/>
                          <a:ea typeface="Times New Roman"/>
                          <a:cs typeface="Times New Roman"/>
                        </a:rPr>
                        <a:t>*</a:t>
                      </a:r>
                      <a:endParaRPr lang="en-US" sz="2800" dirty="0">
                        <a:latin typeface="+mn-lt"/>
                        <a:ea typeface="Calibri"/>
                        <a:cs typeface="Times New Roman"/>
                      </a:endParaRPr>
                    </a:p>
                  </a:txBody>
                  <a:tcPr marL="64920" marR="64920" marT="47631" marB="4763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nSpc>
                          <a:spcPct val="115000"/>
                        </a:lnSpc>
                        <a:spcBef>
                          <a:spcPts val="0"/>
                        </a:spcBef>
                        <a:spcAft>
                          <a:spcPts val="0"/>
                        </a:spcAft>
                      </a:pPr>
                      <a:r>
                        <a:rPr lang="en-US" sz="2800" dirty="0">
                          <a:latin typeface="+mn-lt"/>
                          <a:ea typeface="Times New Roman"/>
                          <a:cs typeface="Times New Roman"/>
                        </a:rPr>
                        <a:t>Multiplication </a:t>
                      </a:r>
                      <a:endParaRPr lang="en-US" sz="2800" dirty="0">
                        <a:latin typeface="+mn-lt"/>
                        <a:ea typeface="Calibri"/>
                        <a:cs typeface="Times New Roman"/>
                      </a:endParaRPr>
                    </a:p>
                  </a:txBody>
                  <a:tcPr marL="64920" marR="64920" marT="47631" marB="4763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2800" dirty="0">
                          <a:latin typeface="+mn-lt"/>
                          <a:ea typeface="Times New Roman"/>
                          <a:cs typeface="Times New Roman"/>
                        </a:rPr>
                        <a:t>A * B </a:t>
                      </a:r>
                      <a:endParaRPr lang="en-US" sz="2800" dirty="0">
                        <a:latin typeface="+mn-lt"/>
                        <a:ea typeface="Calibri"/>
                        <a:cs typeface="Times New Roman"/>
                      </a:endParaRPr>
                    </a:p>
                  </a:txBody>
                  <a:tcPr marL="64920" marR="64920" marT="47631" marB="4763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5823">
                <a:tc>
                  <a:txBody>
                    <a:bodyPr/>
                    <a:lstStyle/>
                    <a:p>
                      <a:pPr marL="0" marR="0" algn="ctr">
                        <a:lnSpc>
                          <a:spcPct val="115000"/>
                        </a:lnSpc>
                        <a:spcBef>
                          <a:spcPts val="0"/>
                        </a:spcBef>
                        <a:spcAft>
                          <a:spcPts val="0"/>
                        </a:spcAft>
                      </a:pPr>
                      <a:r>
                        <a:rPr lang="en-US" sz="2800" dirty="0">
                          <a:latin typeface="+mn-lt"/>
                          <a:ea typeface="Times New Roman"/>
                          <a:cs typeface="Times New Roman"/>
                        </a:rPr>
                        <a:t>/</a:t>
                      </a:r>
                      <a:endParaRPr lang="en-US" sz="2800" dirty="0">
                        <a:latin typeface="+mn-lt"/>
                        <a:ea typeface="Calibri"/>
                        <a:cs typeface="Times New Roman"/>
                      </a:endParaRPr>
                    </a:p>
                  </a:txBody>
                  <a:tcPr marL="64920" marR="64920" marT="47631" marB="4763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nSpc>
                          <a:spcPct val="115000"/>
                        </a:lnSpc>
                        <a:spcBef>
                          <a:spcPts val="0"/>
                        </a:spcBef>
                        <a:spcAft>
                          <a:spcPts val="0"/>
                        </a:spcAft>
                      </a:pPr>
                      <a:r>
                        <a:rPr lang="en-US" sz="2800" dirty="0">
                          <a:latin typeface="+mn-lt"/>
                          <a:ea typeface="Times New Roman"/>
                          <a:cs typeface="Times New Roman"/>
                        </a:rPr>
                        <a:t>Division </a:t>
                      </a:r>
                      <a:endParaRPr lang="en-US" sz="2800" dirty="0">
                        <a:latin typeface="+mn-lt"/>
                        <a:ea typeface="Calibri"/>
                        <a:cs typeface="Times New Roman"/>
                      </a:endParaRPr>
                    </a:p>
                  </a:txBody>
                  <a:tcPr marL="64920" marR="64920" marT="47631" marB="4763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2800" dirty="0">
                          <a:latin typeface="+mn-lt"/>
                          <a:ea typeface="Calibri"/>
                          <a:cs typeface="Times New Roman"/>
                        </a:rPr>
                        <a:t>A/B</a:t>
                      </a:r>
                    </a:p>
                  </a:txBody>
                  <a:tcPr marL="64920" marR="64920" marT="47631" marB="4763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5823">
                <a:tc>
                  <a:txBody>
                    <a:bodyPr/>
                    <a:lstStyle/>
                    <a:p>
                      <a:pPr marL="0" marR="0" algn="ctr">
                        <a:lnSpc>
                          <a:spcPct val="115000"/>
                        </a:lnSpc>
                        <a:spcBef>
                          <a:spcPts val="0"/>
                        </a:spcBef>
                        <a:spcAft>
                          <a:spcPts val="0"/>
                        </a:spcAft>
                      </a:pPr>
                      <a:r>
                        <a:rPr lang="en-US" sz="2800" dirty="0">
                          <a:latin typeface="+mn-lt"/>
                          <a:ea typeface="Times New Roman"/>
                          <a:cs typeface="Times New Roman"/>
                        </a:rPr>
                        <a:t>%</a:t>
                      </a:r>
                      <a:endParaRPr lang="en-US" sz="2800" dirty="0">
                        <a:latin typeface="+mn-lt"/>
                        <a:ea typeface="Calibri"/>
                        <a:cs typeface="Times New Roman"/>
                      </a:endParaRPr>
                    </a:p>
                  </a:txBody>
                  <a:tcPr marL="64920" marR="64920" marT="47631" marB="4763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nSpc>
                          <a:spcPct val="115000"/>
                        </a:lnSpc>
                        <a:spcBef>
                          <a:spcPts val="0"/>
                        </a:spcBef>
                        <a:spcAft>
                          <a:spcPts val="0"/>
                        </a:spcAft>
                      </a:pPr>
                      <a:r>
                        <a:rPr lang="en-US" sz="2800" dirty="0">
                          <a:latin typeface="+mn-lt"/>
                          <a:ea typeface="Times New Roman"/>
                          <a:cs typeface="Times New Roman"/>
                        </a:rPr>
                        <a:t>Modulus </a:t>
                      </a:r>
                      <a:endParaRPr lang="en-US" sz="2800" dirty="0">
                        <a:latin typeface="+mn-lt"/>
                        <a:ea typeface="Calibri"/>
                        <a:cs typeface="Times New Roman"/>
                      </a:endParaRPr>
                    </a:p>
                  </a:txBody>
                  <a:tcPr marL="64920" marR="64920" marT="47631" marB="4763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2800" dirty="0">
                          <a:latin typeface="+mn-lt"/>
                          <a:ea typeface="Calibri"/>
                          <a:cs typeface="Times New Roman"/>
                        </a:rPr>
                        <a:t>A%B</a:t>
                      </a:r>
                    </a:p>
                  </a:txBody>
                  <a:tcPr marL="64920" marR="64920" marT="47631" marB="4763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29795082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Title 1"/>
          <p:cNvSpPr>
            <a:spLocks noGrp="1"/>
          </p:cNvSpPr>
          <p:nvPr>
            <p:ph type="title"/>
          </p:nvPr>
        </p:nvSpPr>
        <p:spPr/>
        <p:txBody>
          <a:bodyPr>
            <a:noAutofit/>
          </a:bodyPr>
          <a:lstStyle/>
          <a:p>
            <a:r>
              <a:rPr altLang="en-US" dirty="0">
                <a:cs typeface="Arial" panose="020B0604020202020204" pitchFamily="34" charset="0"/>
              </a:rPr>
              <a:t>Arithmetic Operators - Example</a:t>
            </a:r>
            <a:endParaRPr altLang="en-US" dirty="0">
              <a:solidFill>
                <a:schemeClr val="tx1"/>
              </a:solidFill>
              <a:cs typeface="Arial" panose="020B0604020202020204" pitchFamily="34" charset="0"/>
            </a:endParaRPr>
          </a:p>
        </p:txBody>
      </p:sp>
      <p:sp>
        <p:nvSpPr>
          <p:cNvPr id="4" name="Content Placeholder 3">
            <a:extLst>
              <a:ext uri="{FF2B5EF4-FFF2-40B4-BE49-F238E27FC236}">
                <a16:creationId xmlns:a16="http://schemas.microsoft.com/office/drawing/2014/main" id="{12E2FC65-60D2-4BB0-A7A4-F10B7AD58F9E}"/>
              </a:ext>
            </a:extLst>
          </p:cNvPr>
          <p:cNvSpPr>
            <a:spLocks noGrp="1"/>
          </p:cNvSpPr>
          <p:nvPr>
            <p:ph idx="1"/>
          </p:nvPr>
        </p:nvSpPr>
        <p:spPr>
          <a:xfrm>
            <a:off x="379200" y="1249341"/>
            <a:ext cx="5690296" cy="3110624"/>
          </a:xfrm>
        </p:spPr>
        <p:txBody>
          <a:bodyPr/>
          <a:lstStyle/>
          <a:p>
            <a:pPr marL="0" indent="0">
              <a:buNone/>
            </a:pPr>
            <a:endParaRPr lang="en-IN" dirty="0"/>
          </a:p>
        </p:txBody>
      </p:sp>
      <p:pic>
        <p:nvPicPr>
          <p:cNvPr id="5" name="Picture 4">
            <a:extLst>
              <a:ext uri="{FF2B5EF4-FFF2-40B4-BE49-F238E27FC236}">
                <a16:creationId xmlns:a16="http://schemas.microsoft.com/office/drawing/2014/main" id="{1528CB9B-DFCC-4DC8-8C39-2607E39F0DB3}"/>
              </a:ext>
            </a:extLst>
          </p:cNvPr>
          <p:cNvPicPr>
            <a:picLocks noChangeAspect="1"/>
          </p:cNvPicPr>
          <p:nvPr/>
        </p:nvPicPr>
        <p:blipFill>
          <a:blip r:embed="rId3"/>
          <a:stretch>
            <a:fillRect/>
          </a:stretch>
        </p:blipFill>
        <p:spPr>
          <a:xfrm>
            <a:off x="379200" y="1249342"/>
            <a:ext cx="10620103" cy="4687632"/>
          </a:xfrm>
          <a:prstGeom prst="rect">
            <a:avLst/>
          </a:prstGeom>
        </p:spPr>
      </p:pic>
    </p:spTree>
    <p:extLst>
      <p:ext uri="{BB962C8B-B14F-4D97-AF65-F5344CB8AC3E}">
        <p14:creationId xmlns:p14="http://schemas.microsoft.com/office/powerpoint/2010/main" val="7860627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4221061037"/>
              </p:ext>
            </p:extLst>
          </p:nvPr>
        </p:nvGraphicFramePr>
        <p:xfrm>
          <a:off x="379413" y="1249363"/>
          <a:ext cx="11345979" cy="2590800"/>
        </p:xfrm>
        <a:graphic>
          <a:graphicData uri="http://schemas.openxmlformats.org/drawingml/2006/table">
            <a:tbl>
              <a:tblPr firstRow="1" bandRow="1">
                <a:tableStyleId>{5C22544A-7EE6-4342-B048-85BDC9FD1C3A}</a:tableStyleId>
              </a:tblPr>
              <a:tblGrid>
                <a:gridCol w="2072239">
                  <a:extLst>
                    <a:ext uri="{9D8B030D-6E8A-4147-A177-3AD203B41FA5}">
                      <a16:colId xmlns:a16="http://schemas.microsoft.com/office/drawing/2014/main" val="20000"/>
                    </a:ext>
                  </a:extLst>
                </a:gridCol>
                <a:gridCol w="6897691">
                  <a:extLst>
                    <a:ext uri="{9D8B030D-6E8A-4147-A177-3AD203B41FA5}">
                      <a16:colId xmlns:a16="http://schemas.microsoft.com/office/drawing/2014/main" val="20001"/>
                    </a:ext>
                  </a:extLst>
                </a:gridCol>
                <a:gridCol w="2376049">
                  <a:extLst>
                    <a:ext uri="{9D8B030D-6E8A-4147-A177-3AD203B41FA5}">
                      <a16:colId xmlns:a16="http://schemas.microsoft.com/office/drawing/2014/main" val="20002"/>
                    </a:ext>
                  </a:extLst>
                </a:gridCol>
              </a:tblGrid>
              <a:tr h="370840">
                <a:tc>
                  <a:txBody>
                    <a:bodyPr/>
                    <a:lstStyle/>
                    <a:p>
                      <a:r>
                        <a:rPr lang="en-US" sz="2800" dirty="0"/>
                        <a:t>Operator</a:t>
                      </a:r>
                    </a:p>
                  </a:txBody>
                  <a:tcPr marL="110829" marR="11082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800" dirty="0"/>
                        <a:t>Description</a:t>
                      </a:r>
                    </a:p>
                  </a:txBody>
                  <a:tcPr marL="110829" marR="11082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800" dirty="0"/>
                        <a:t>Example</a:t>
                      </a:r>
                    </a:p>
                  </a:txBody>
                  <a:tcPr marL="110829" marR="11082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70840">
                <a:tc>
                  <a:txBody>
                    <a:bodyPr/>
                    <a:lstStyle/>
                    <a:p>
                      <a:pPr algn="ctr"/>
                      <a:r>
                        <a:rPr lang="en-US" sz="2800" dirty="0"/>
                        <a:t>+</a:t>
                      </a:r>
                    </a:p>
                  </a:txBody>
                  <a:tcPr marL="110829" marR="11082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800" b="0" i="0" kern="1200" dirty="0">
                          <a:solidFill>
                            <a:schemeClr val="dk1"/>
                          </a:solidFill>
                          <a:latin typeface="+mn-lt"/>
                          <a:ea typeface="+mn-ea"/>
                          <a:cs typeface="+mn-cs"/>
                        </a:rPr>
                        <a:t>Unary plus operator</a:t>
                      </a:r>
                      <a:endParaRPr lang="en-US" sz="2800" dirty="0"/>
                    </a:p>
                  </a:txBody>
                  <a:tcPr marL="110829" marR="11082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800" dirty="0"/>
                        <a:t>+A</a:t>
                      </a:r>
                    </a:p>
                  </a:txBody>
                  <a:tcPr marL="110829" marR="11082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70840">
                <a:tc>
                  <a:txBody>
                    <a:bodyPr/>
                    <a:lstStyle/>
                    <a:p>
                      <a:pPr algn="ctr"/>
                      <a:r>
                        <a:rPr lang="en-US" sz="2800" dirty="0"/>
                        <a:t>-</a:t>
                      </a:r>
                    </a:p>
                  </a:txBody>
                  <a:tcPr marL="110829" marR="11082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800" dirty="0"/>
                        <a:t>Unary minus operator</a:t>
                      </a:r>
                    </a:p>
                  </a:txBody>
                  <a:tcPr marL="110829" marR="11082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800" dirty="0"/>
                        <a:t>-A</a:t>
                      </a:r>
                    </a:p>
                  </a:txBody>
                  <a:tcPr marL="110829" marR="11082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70840">
                <a:tc>
                  <a:txBody>
                    <a:bodyPr/>
                    <a:lstStyle/>
                    <a:p>
                      <a:pPr algn="ctr"/>
                      <a:r>
                        <a:rPr lang="en-US" sz="2800" dirty="0"/>
                        <a:t>++</a:t>
                      </a:r>
                    </a:p>
                  </a:txBody>
                  <a:tcPr marL="110829" marR="11082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800" dirty="0"/>
                        <a:t>Increment operator</a:t>
                      </a:r>
                    </a:p>
                  </a:txBody>
                  <a:tcPr marL="110829" marR="11082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800" dirty="0"/>
                        <a:t>++A or A++</a:t>
                      </a:r>
                    </a:p>
                  </a:txBody>
                  <a:tcPr marL="110829" marR="11082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370840">
                <a:tc>
                  <a:txBody>
                    <a:bodyPr/>
                    <a:lstStyle/>
                    <a:p>
                      <a:pPr algn="ctr"/>
                      <a:r>
                        <a:rPr lang="en-US" sz="2800" dirty="0"/>
                        <a:t>--</a:t>
                      </a:r>
                    </a:p>
                  </a:txBody>
                  <a:tcPr marL="110829" marR="11082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800" dirty="0"/>
                        <a:t>Decrement</a:t>
                      </a:r>
                      <a:r>
                        <a:rPr lang="en-US" sz="2800" baseline="0" dirty="0"/>
                        <a:t> operator</a:t>
                      </a:r>
                      <a:endParaRPr lang="en-US" sz="2800" dirty="0"/>
                    </a:p>
                  </a:txBody>
                  <a:tcPr marL="110829" marR="11082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800" dirty="0"/>
                        <a:t>--A or A--</a:t>
                      </a:r>
                    </a:p>
                  </a:txBody>
                  <a:tcPr marL="110829" marR="11082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7" name="Title 6">
            <a:extLst>
              <a:ext uri="{FF2B5EF4-FFF2-40B4-BE49-F238E27FC236}">
                <a16:creationId xmlns:a16="http://schemas.microsoft.com/office/drawing/2014/main" id="{AB4D975F-8D1D-4CB8-8ECF-149BC3FF5E3D}"/>
              </a:ext>
            </a:extLst>
          </p:cNvPr>
          <p:cNvSpPr>
            <a:spLocks noGrp="1"/>
          </p:cNvSpPr>
          <p:nvPr>
            <p:ph type="title"/>
          </p:nvPr>
        </p:nvSpPr>
        <p:spPr/>
        <p:txBody>
          <a:bodyPr/>
          <a:lstStyle/>
          <a:p>
            <a:r>
              <a:rPr lang="en-IN" dirty="0"/>
              <a:t>UNARY OPERATORS</a:t>
            </a:r>
          </a:p>
        </p:txBody>
      </p:sp>
    </p:spTree>
    <p:extLst>
      <p:ext uri="{BB962C8B-B14F-4D97-AF65-F5344CB8AC3E}">
        <p14:creationId xmlns:p14="http://schemas.microsoft.com/office/powerpoint/2010/main" val="34949090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5" name="Content Placeholder 2"/>
          <p:cNvSpPr>
            <a:spLocks noGrp="1"/>
          </p:cNvSpPr>
          <p:nvPr>
            <p:ph idx="1"/>
          </p:nvPr>
        </p:nvSpPr>
        <p:spPr/>
        <p:txBody>
          <a:bodyPr>
            <a:normAutofit/>
          </a:bodyPr>
          <a:lstStyle/>
          <a:p>
            <a:pPr>
              <a:buFont typeface="Arial" panose="020B0604020202020204" pitchFamily="34" charset="0"/>
              <a:buNone/>
            </a:pPr>
            <a:r>
              <a:rPr altLang="en-US" sz="2400" dirty="0">
                <a:solidFill>
                  <a:schemeClr val="tx1"/>
                </a:solidFill>
                <a:latin typeface="+mj-lt"/>
                <a:cs typeface="Courier New" panose="02070309020205020404" pitchFamily="49" charset="0"/>
              </a:rPr>
              <a:t> </a:t>
            </a:r>
          </a:p>
        </p:txBody>
      </p:sp>
      <p:sp>
        <p:nvSpPr>
          <p:cNvPr id="5" name="Title 4">
            <a:extLst>
              <a:ext uri="{FF2B5EF4-FFF2-40B4-BE49-F238E27FC236}">
                <a16:creationId xmlns:a16="http://schemas.microsoft.com/office/drawing/2014/main" id="{54AC70BA-940E-46C9-9F25-3DCFEC5D4B9F}"/>
              </a:ext>
            </a:extLst>
          </p:cNvPr>
          <p:cNvSpPr>
            <a:spLocks noGrp="1"/>
          </p:cNvSpPr>
          <p:nvPr>
            <p:ph type="title"/>
          </p:nvPr>
        </p:nvSpPr>
        <p:spPr/>
        <p:txBody>
          <a:bodyPr/>
          <a:lstStyle/>
          <a:p>
            <a:r>
              <a:rPr lang="en-IN" dirty="0"/>
              <a:t>UNARY OPERATORS - EXAMPLE</a:t>
            </a:r>
          </a:p>
        </p:txBody>
      </p:sp>
      <p:pic>
        <p:nvPicPr>
          <p:cNvPr id="6" name="Picture 5">
            <a:extLst>
              <a:ext uri="{FF2B5EF4-FFF2-40B4-BE49-F238E27FC236}">
                <a16:creationId xmlns:a16="http://schemas.microsoft.com/office/drawing/2014/main" id="{EAE0A643-31B6-494A-A4F7-622D4C5C5A02}"/>
              </a:ext>
            </a:extLst>
          </p:cNvPr>
          <p:cNvPicPr>
            <a:picLocks noChangeAspect="1"/>
          </p:cNvPicPr>
          <p:nvPr/>
        </p:nvPicPr>
        <p:blipFill>
          <a:blip r:embed="rId3"/>
          <a:stretch>
            <a:fillRect/>
          </a:stretch>
        </p:blipFill>
        <p:spPr>
          <a:xfrm>
            <a:off x="379200" y="1356666"/>
            <a:ext cx="10328557" cy="4076725"/>
          </a:xfrm>
          <a:prstGeom prst="rect">
            <a:avLst/>
          </a:prstGeom>
        </p:spPr>
      </p:pic>
    </p:spTree>
    <p:extLst>
      <p:ext uri="{BB962C8B-B14F-4D97-AF65-F5344CB8AC3E}">
        <p14:creationId xmlns:p14="http://schemas.microsoft.com/office/powerpoint/2010/main" val="12947043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3499273300"/>
              </p:ext>
            </p:extLst>
          </p:nvPr>
        </p:nvGraphicFramePr>
        <p:xfrm>
          <a:off x="379413" y="1249363"/>
          <a:ext cx="11345862" cy="5138553"/>
        </p:xfrm>
        <a:graphic>
          <a:graphicData uri="http://schemas.openxmlformats.org/drawingml/2006/table">
            <a:tbl>
              <a:tblPr firstRow="1" bandRow="1">
                <a:tableStyleId>{5C22544A-7EE6-4342-B048-85BDC9FD1C3A}</a:tableStyleId>
              </a:tblPr>
              <a:tblGrid>
                <a:gridCol w="1848955">
                  <a:extLst>
                    <a:ext uri="{9D8B030D-6E8A-4147-A177-3AD203B41FA5}">
                      <a16:colId xmlns:a16="http://schemas.microsoft.com/office/drawing/2014/main" val="20000"/>
                    </a:ext>
                  </a:extLst>
                </a:gridCol>
                <a:gridCol w="7143691">
                  <a:extLst>
                    <a:ext uri="{9D8B030D-6E8A-4147-A177-3AD203B41FA5}">
                      <a16:colId xmlns:a16="http://schemas.microsoft.com/office/drawing/2014/main" val="20001"/>
                    </a:ext>
                  </a:extLst>
                </a:gridCol>
                <a:gridCol w="2353216">
                  <a:extLst>
                    <a:ext uri="{9D8B030D-6E8A-4147-A177-3AD203B41FA5}">
                      <a16:colId xmlns:a16="http://schemas.microsoft.com/office/drawing/2014/main" val="20002"/>
                    </a:ext>
                  </a:extLst>
                </a:gridCol>
              </a:tblGrid>
              <a:tr h="484113">
                <a:tc>
                  <a:txBody>
                    <a:bodyPr/>
                    <a:lstStyle/>
                    <a:p>
                      <a:pPr marL="0" marR="0" algn="ctr">
                        <a:lnSpc>
                          <a:spcPct val="115000"/>
                        </a:lnSpc>
                        <a:spcBef>
                          <a:spcPts val="0"/>
                        </a:spcBef>
                        <a:spcAft>
                          <a:spcPts val="0"/>
                        </a:spcAft>
                      </a:pPr>
                      <a:r>
                        <a:rPr lang="en-US" sz="1600" b="1" dirty="0">
                          <a:latin typeface="+mn-lt"/>
                          <a:ea typeface="Times New Roman"/>
                          <a:cs typeface="Times New Roman"/>
                        </a:rPr>
                        <a:t>Operator</a:t>
                      </a:r>
                      <a:endParaRPr lang="en-US" sz="1600" dirty="0">
                        <a:latin typeface="+mn-lt"/>
                        <a:ea typeface="Calibri"/>
                        <a:cs typeface="Times New Roman"/>
                      </a:endParaRPr>
                    </a:p>
                  </a:txBody>
                  <a:tcPr marL="65659" marR="65659" marT="47637" marB="47637" anchor="ctr"/>
                </a:tc>
                <a:tc>
                  <a:txBody>
                    <a:bodyPr/>
                    <a:lstStyle/>
                    <a:p>
                      <a:pPr marL="0" marR="0" algn="ctr">
                        <a:lnSpc>
                          <a:spcPct val="115000"/>
                        </a:lnSpc>
                        <a:spcBef>
                          <a:spcPts val="0"/>
                        </a:spcBef>
                        <a:spcAft>
                          <a:spcPts val="0"/>
                        </a:spcAft>
                      </a:pPr>
                      <a:r>
                        <a:rPr lang="en-US" sz="1600" b="1">
                          <a:latin typeface="+mn-lt"/>
                          <a:ea typeface="Times New Roman"/>
                          <a:cs typeface="Times New Roman"/>
                        </a:rPr>
                        <a:t>Description</a:t>
                      </a:r>
                      <a:endParaRPr lang="en-US" sz="1600">
                        <a:latin typeface="+mn-lt"/>
                        <a:ea typeface="Calibri"/>
                        <a:cs typeface="Times New Roman"/>
                      </a:endParaRPr>
                    </a:p>
                  </a:txBody>
                  <a:tcPr marL="65659" marR="65659" marT="47637" marB="47637" anchor="ctr"/>
                </a:tc>
                <a:tc>
                  <a:txBody>
                    <a:bodyPr/>
                    <a:lstStyle/>
                    <a:p>
                      <a:pPr marL="0" marR="0" algn="ctr">
                        <a:lnSpc>
                          <a:spcPct val="115000"/>
                        </a:lnSpc>
                        <a:spcBef>
                          <a:spcPts val="0"/>
                        </a:spcBef>
                        <a:spcAft>
                          <a:spcPts val="0"/>
                        </a:spcAft>
                      </a:pPr>
                      <a:r>
                        <a:rPr lang="en-US" sz="1600" b="1" dirty="0">
                          <a:latin typeface="+mn-lt"/>
                          <a:ea typeface="Times New Roman"/>
                          <a:cs typeface="Times New Roman"/>
                        </a:rPr>
                        <a:t>Example</a:t>
                      </a:r>
                      <a:endParaRPr lang="en-US" sz="1600" dirty="0">
                        <a:latin typeface="+mn-lt"/>
                        <a:ea typeface="Calibri"/>
                        <a:cs typeface="Times New Roman"/>
                      </a:endParaRPr>
                    </a:p>
                  </a:txBody>
                  <a:tcPr marL="65659" marR="65659" marT="47637" marB="47637" anchor="ctr"/>
                </a:tc>
                <a:extLst>
                  <a:ext uri="{0D108BD9-81ED-4DB2-BD59-A6C34878D82A}">
                    <a16:rowId xmlns:a16="http://schemas.microsoft.com/office/drawing/2014/main" val="10000"/>
                  </a:ext>
                </a:extLst>
              </a:tr>
              <a:tr h="484113">
                <a:tc>
                  <a:txBody>
                    <a:bodyPr/>
                    <a:lstStyle/>
                    <a:p>
                      <a:pPr marL="0" marR="0" algn="ctr">
                        <a:lnSpc>
                          <a:spcPct val="115000"/>
                        </a:lnSpc>
                        <a:spcBef>
                          <a:spcPts val="0"/>
                        </a:spcBef>
                        <a:spcAft>
                          <a:spcPts val="0"/>
                        </a:spcAft>
                      </a:pPr>
                      <a:r>
                        <a:rPr lang="en-US" sz="2000" dirty="0">
                          <a:latin typeface="+mn-lt"/>
                          <a:ea typeface="Times New Roman"/>
                          <a:cs typeface="Times New Roman"/>
                        </a:rPr>
                        <a:t>==</a:t>
                      </a:r>
                      <a:endParaRPr lang="en-US" sz="2000" dirty="0">
                        <a:latin typeface="+mn-lt"/>
                        <a:ea typeface="Calibri"/>
                        <a:cs typeface="Times New Roman"/>
                      </a:endParaRPr>
                    </a:p>
                  </a:txBody>
                  <a:tcPr marL="65659" marR="65659" marT="47637" marB="47637"/>
                </a:tc>
                <a:tc>
                  <a:txBody>
                    <a:bodyPr/>
                    <a:lstStyle/>
                    <a:p>
                      <a:pPr marL="0" marR="0">
                        <a:lnSpc>
                          <a:spcPct val="115000"/>
                        </a:lnSpc>
                        <a:spcBef>
                          <a:spcPts val="0"/>
                        </a:spcBef>
                        <a:spcAft>
                          <a:spcPts val="0"/>
                        </a:spcAft>
                      </a:pPr>
                      <a:r>
                        <a:rPr lang="en-US" sz="2000" dirty="0">
                          <a:latin typeface="+mn-lt"/>
                          <a:ea typeface="Times New Roman"/>
                          <a:cs typeface="Times New Roman"/>
                        </a:rPr>
                        <a:t>Two values are checked, and if equal, then the condition becomes true</a:t>
                      </a:r>
                      <a:endParaRPr lang="en-US" sz="2000" dirty="0">
                        <a:latin typeface="+mn-lt"/>
                        <a:ea typeface="Calibri"/>
                        <a:cs typeface="Times New Roman"/>
                      </a:endParaRPr>
                    </a:p>
                  </a:txBody>
                  <a:tcPr marL="65659" marR="65659" marT="47637" marB="47637"/>
                </a:tc>
                <a:tc>
                  <a:txBody>
                    <a:bodyPr/>
                    <a:lstStyle/>
                    <a:p>
                      <a:pPr marL="0" marR="0" algn="ctr">
                        <a:lnSpc>
                          <a:spcPct val="115000"/>
                        </a:lnSpc>
                        <a:spcBef>
                          <a:spcPts val="0"/>
                        </a:spcBef>
                        <a:spcAft>
                          <a:spcPts val="0"/>
                        </a:spcAft>
                      </a:pPr>
                      <a:r>
                        <a:rPr lang="en-US" sz="2000" dirty="0">
                          <a:latin typeface="+mn-lt"/>
                          <a:ea typeface="Times New Roman"/>
                          <a:cs typeface="Times New Roman"/>
                        </a:rPr>
                        <a:t>(A == B) </a:t>
                      </a:r>
                      <a:endParaRPr lang="en-US" sz="2000" dirty="0">
                        <a:latin typeface="+mn-lt"/>
                        <a:ea typeface="Calibri"/>
                        <a:cs typeface="Times New Roman"/>
                      </a:endParaRPr>
                    </a:p>
                  </a:txBody>
                  <a:tcPr marL="65659" marR="65659" marT="47637" marB="47637"/>
                </a:tc>
                <a:extLst>
                  <a:ext uri="{0D108BD9-81ED-4DB2-BD59-A6C34878D82A}">
                    <a16:rowId xmlns:a16="http://schemas.microsoft.com/office/drawing/2014/main" val="10001"/>
                  </a:ext>
                </a:extLst>
              </a:tr>
              <a:tr h="673447">
                <a:tc>
                  <a:txBody>
                    <a:bodyPr/>
                    <a:lstStyle/>
                    <a:p>
                      <a:pPr marL="0" marR="0" algn="ctr">
                        <a:lnSpc>
                          <a:spcPct val="115000"/>
                        </a:lnSpc>
                        <a:spcBef>
                          <a:spcPts val="0"/>
                        </a:spcBef>
                        <a:spcAft>
                          <a:spcPts val="0"/>
                        </a:spcAft>
                      </a:pPr>
                      <a:r>
                        <a:rPr lang="en-US" sz="2000" dirty="0">
                          <a:latin typeface="+mn-lt"/>
                          <a:ea typeface="Times New Roman"/>
                          <a:cs typeface="Times New Roman"/>
                        </a:rPr>
                        <a:t>!=</a:t>
                      </a:r>
                      <a:endParaRPr lang="en-US" sz="2000" dirty="0">
                        <a:latin typeface="+mn-lt"/>
                        <a:ea typeface="Calibri"/>
                        <a:cs typeface="Times New Roman"/>
                      </a:endParaRPr>
                    </a:p>
                  </a:txBody>
                  <a:tcPr marL="65659" marR="65659" marT="47637" marB="47637"/>
                </a:tc>
                <a:tc>
                  <a:txBody>
                    <a:bodyPr/>
                    <a:lstStyle/>
                    <a:p>
                      <a:pPr marL="0" marR="0">
                        <a:lnSpc>
                          <a:spcPct val="115000"/>
                        </a:lnSpc>
                        <a:spcBef>
                          <a:spcPts val="0"/>
                        </a:spcBef>
                        <a:spcAft>
                          <a:spcPts val="0"/>
                        </a:spcAft>
                      </a:pPr>
                      <a:r>
                        <a:rPr lang="en-US" sz="2000" dirty="0">
                          <a:latin typeface="+mn-lt"/>
                          <a:ea typeface="Times New Roman"/>
                          <a:cs typeface="Times New Roman"/>
                        </a:rPr>
                        <a:t>Two values are checked to determine whether they are equal or not, and if not equal, then the condition becomes true</a:t>
                      </a:r>
                      <a:endParaRPr lang="en-US" sz="2000" dirty="0">
                        <a:latin typeface="+mn-lt"/>
                        <a:ea typeface="Calibri"/>
                        <a:cs typeface="Times New Roman"/>
                      </a:endParaRPr>
                    </a:p>
                  </a:txBody>
                  <a:tcPr marL="65659" marR="65659" marT="47637" marB="47637"/>
                </a:tc>
                <a:tc>
                  <a:txBody>
                    <a:bodyPr/>
                    <a:lstStyle/>
                    <a:p>
                      <a:pPr marL="0" marR="0" algn="ctr">
                        <a:lnSpc>
                          <a:spcPct val="115000"/>
                        </a:lnSpc>
                        <a:spcBef>
                          <a:spcPts val="0"/>
                        </a:spcBef>
                        <a:spcAft>
                          <a:spcPts val="0"/>
                        </a:spcAft>
                      </a:pPr>
                      <a:r>
                        <a:rPr lang="en-US" sz="2000" dirty="0">
                          <a:latin typeface="+mn-lt"/>
                          <a:ea typeface="Times New Roman"/>
                          <a:cs typeface="Times New Roman"/>
                        </a:rPr>
                        <a:t>(A != B) </a:t>
                      </a:r>
                      <a:endParaRPr lang="en-US" sz="2000" dirty="0">
                        <a:latin typeface="+mn-lt"/>
                        <a:ea typeface="Calibri"/>
                        <a:cs typeface="Times New Roman"/>
                      </a:endParaRPr>
                    </a:p>
                  </a:txBody>
                  <a:tcPr marL="65659" marR="65659" marT="47637" marB="47637"/>
                </a:tc>
                <a:extLst>
                  <a:ext uri="{0D108BD9-81ED-4DB2-BD59-A6C34878D82A}">
                    <a16:rowId xmlns:a16="http://schemas.microsoft.com/office/drawing/2014/main" val="10002"/>
                  </a:ext>
                </a:extLst>
              </a:tr>
              <a:tr h="673447">
                <a:tc>
                  <a:txBody>
                    <a:bodyPr/>
                    <a:lstStyle/>
                    <a:p>
                      <a:pPr marL="0" marR="0" algn="ctr">
                        <a:lnSpc>
                          <a:spcPct val="115000"/>
                        </a:lnSpc>
                        <a:spcBef>
                          <a:spcPts val="0"/>
                        </a:spcBef>
                        <a:spcAft>
                          <a:spcPts val="0"/>
                        </a:spcAft>
                      </a:pPr>
                      <a:r>
                        <a:rPr lang="en-US" sz="2000" dirty="0">
                          <a:latin typeface="+mn-lt"/>
                          <a:ea typeface="Times New Roman"/>
                          <a:cs typeface="Times New Roman"/>
                        </a:rPr>
                        <a:t>&gt;</a:t>
                      </a:r>
                      <a:endParaRPr lang="en-US" sz="2000" dirty="0">
                        <a:latin typeface="+mn-lt"/>
                        <a:ea typeface="Calibri"/>
                        <a:cs typeface="Times New Roman"/>
                      </a:endParaRPr>
                    </a:p>
                  </a:txBody>
                  <a:tcPr marL="65659" marR="65659" marT="47637" marB="47637"/>
                </a:tc>
                <a:tc>
                  <a:txBody>
                    <a:bodyPr/>
                    <a:lstStyle/>
                    <a:p>
                      <a:pPr marL="0" marR="0">
                        <a:lnSpc>
                          <a:spcPct val="115000"/>
                        </a:lnSpc>
                        <a:spcBef>
                          <a:spcPts val="0"/>
                        </a:spcBef>
                        <a:spcAft>
                          <a:spcPts val="0"/>
                        </a:spcAft>
                      </a:pPr>
                      <a:r>
                        <a:rPr lang="en-US" sz="2000" dirty="0">
                          <a:latin typeface="+mn-lt"/>
                          <a:ea typeface="Times New Roman"/>
                          <a:cs typeface="Times New Roman"/>
                        </a:rPr>
                        <a:t>Two values are checked and if the value on the left is greater than the value on the right, then the condition becomes true.</a:t>
                      </a:r>
                      <a:endParaRPr lang="en-US" sz="2000" dirty="0">
                        <a:latin typeface="+mn-lt"/>
                        <a:ea typeface="Calibri"/>
                        <a:cs typeface="Times New Roman"/>
                      </a:endParaRPr>
                    </a:p>
                  </a:txBody>
                  <a:tcPr marL="65659" marR="65659" marT="47637" marB="47637"/>
                </a:tc>
                <a:tc>
                  <a:txBody>
                    <a:bodyPr/>
                    <a:lstStyle/>
                    <a:p>
                      <a:pPr marL="0" marR="0" algn="ctr">
                        <a:lnSpc>
                          <a:spcPct val="115000"/>
                        </a:lnSpc>
                        <a:spcBef>
                          <a:spcPts val="0"/>
                        </a:spcBef>
                        <a:spcAft>
                          <a:spcPts val="0"/>
                        </a:spcAft>
                      </a:pPr>
                      <a:r>
                        <a:rPr lang="en-US" sz="2000" dirty="0">
                          <a:latin typeface="+mn-lt"/>
                          <a:ea typeface="Times New Roman"/>
                          <a:cs typeface="Times New Roman"/>
                        </a:rPr>
                        <a:t>(A &gt; B) </a:t>
                      </a:r>
                      <a:endParaRPr lang="en-US" sz="2000" dirty="0">
                        <a:latin typeface="+mn-lt"/>
                        <a:ea typeface="Calibri"/>
                        <a:cs typeface="Times New Roman"/>
                      </a:endParaRPr>
                    </a:p>
                  </a:txBody>
                  <a:tcPr marL="65659" marR="65659" marT="47637" marB="47637"/>
                </a:tc>
                <a:extLst>
                  <a:ext uri="{0D108BD9-81ED-4DB2-BD59-A6C34878D82A}">
                    <a16:rowId xmlns:a16="http://schemas.microsoft.com/office/drawing/2014/main" val="10003"/>
                  </a:ext>
                </a:extLst>
              </a:tr>
              <a:tr h="673447">
                <a:tc>
                  <a:txBody>
                    <a:bodyPr/>
                    <a:lstStyle/>
                    <a:p>
                      <a:pPr marL="0" marR="0" algn="ctr">
                        <a:lnSpc>
                          <a:spcPct val="115000"/>
                        </a:lnSpc>
                        <a:spcBef>
                          <a:spcPts val="0"/>
                        </a:spcBef>
                        <a:spcAft>
                          <a:spcPts val="0"/>
                        </a:spcAft>
                      </a:pPr>
                      <a:r>
                        <a:rPr lang="en-US" sz="2000" dirty="0">
                          <a:latin typeface="+mn-lt"/>
                          <a:ea typeface="Times New Roman"/>
                          <a:cs typeface="Times New Roman"/>
                        </a:rPr>
                        <a:t>&lt;</a:t>
                      </a:r>
                      <a:endParaRPr lang="en-US" sz="2000" dirty="0">
                        <a:latin typeface="+mn-lt"/>
                        <a:ea typeface="Calibri"/>
                        <a:cs typeface="Times New Roman"/>
                      </a:endParaRPr>
                    </a:p>
                  </a:txBody>
                  <a:tcPr marL="65659" marR="65659" marT="47637" marB="47637"/>
                </a:tc>
                <a:tc>
                  <a:txBody>
                    <a:bodyPr/>
                    <a:lstStyle/>
                    <a:p>
                      <a:pPr marL="0" marR="0">
                        <a:lnSpc>
                          <a:spcPct val="115000"/>
                        </a:lnSpc>
                        <a:spcBef>
                          <a:spcPts val="0"/>
                        </a:spcBef>
                        <a:spcAft>
                          <a:spcPts val="0"/>
                        </a:spcAft>
                      </a:pPr>
                      <a:r>
                        <a:rPr lang="en-US" sz="2000" dirty="0">
                          <a:latin typeface="+mn-lt"/>
                          <a:ea typeface="Times New Roman"/>
                          <a:cs typeface="Times New Roman"/>
                        </a:rPr>
                        <a:t>Two values are checked and if the value on the left is less than the value on the right, then the condition becomes true</a:t>
                      </a:r>
                    </a:p>
                  </a:txBody>
                  <a:tcPr marL="65659" marR="65659" marT="47637" marB="47637"/>
                </a:tc>
                <a:tc>
                  <a:txBody>
                    <a:bodyPr/>
                    <a:lstStyle/>
                    <a:p>
                      <a:pPr marL="0" marR="0" algn="ctr">
                        <a:lnSpc>
                          <a:spcPct val="115000"/>
                        </a:lnSpc>
                        <a:spcBef>
                          <a:spcPts val="0"/>
                        </a:spcBef>
                        <a:spcAft>
                          <a:spcPts val="0"/>
                        </a:spcAft>
                      </a:pPr>
                      <a:r>
                        <a:rPr lang="en-US" sz="2000" dirty="0">
                          <a:latin typeface="+mn-lt"/>
                          <a:ea typeface="Times New Roman"/>
                          <a:cs typeface="Times New Roman"/>
                        </a:rPr>
                        <a:t>(A &lt; B) </a:t>
                      </a:r>
                      <a:endParaRPr lang="en-US" sz="2000" dirty="0">
                        <a:latin typeface="+mn-lt"/>
                        <a:ea typeface="Calibri"/>
                        <a:cs typeface="Times New Roman"/>
                      </a:endParaRPr>
                    </a:p>
                  </a:txBody>
                  <a:tcPr marL="65659" marR="65659" marT="47637" marB="47637"/>
                </a:tc>
                <a:extLst>
                  <a:ext uri="{0D108BD9-81ED-4DB2-BD59-A6C34878D82A}">
                    <a16:rowId xmlns:a16="http://schemas.microsoft.com/office/drawing/2014/main" val="10004"/>
                  </a:ext>
                </a:extLst>
              </a:tr>
              <a:tr h="673447">
                <a:tc>
                  <a:txBody>
                    <a:bodyPr/>
                    <a:lstStyle/>
                    <a:p>
                      <a:pPr marL="0" marR="0" algn="ctr">
                        <a:lnSpc>
                          <a:spcPct val="115000"/>
                        </a:lnSpc>
                        <a:spcBef>
                          <a:spcPts val="0"/>
                        </a:spcBef>
                        <a:spcAft>
                          <a:spcPts val="0"/>
                        </a:spcAft>
                      </a:pPr>
                      <a:r>
                        <a:rPr lang="en-US" sz="2000" dirty="0">
                          <a:latin typeface="+mn-lt"/>
                          <a:ea typeface="Times New Roman"/>
                          <a:cs typeface="Times New Roman"/>
                        </a:rPr>
                        <a:t>&gt;=</a:t>
                      </a:r>
                      <a:endParaRPr lang="en-US" sz="2000" dirty="0">
                        <a:latin typeface="+mn-lt"/>
                        <a:ea typeface="Calibri"/>
                        <a:cs typeface="Times New Roman"/>
                      </a:endParaRPr>
                    </a:p>
                  </a:txBody>
                  <a:tcPr marL="65659" marR="65659" marT="47637" marB="47637"/>
                </a:tc>
                <a:tc>
                  <a:txBody>
                    <a:bodyPr/>
                    <a:lstStyle/>
                    <a:p>
                      <a:pPr marL="0" marR="0">
                        <a:lnSpc>
                          <a:spcPct val="115000"/>
                        </a:lnSpc>
                        <a:spcBef>
                          <a:spcPts val="0"/>
                        </a:spcBef>
                        <a:spcAft>
                          <a:spcPts val="0"/>
                        </a:spcAft>
                      </a:pPr>
                      <a:r>
                        <a:rPr lang="en-US" sz="2000" dirty="0">
                          <a:latin typeface="+mn-lt"/>
                          <a:ea typeface="Times New Roman"/>
                          <a:cs typeface="Times New Roman"/>
                        </a:rPr>
                        <a:t>Two values are checked and if the value on the left is greater than equal to the value on the right, then the condition becomes true</a:t>
                      </a:r>
                      <a:endParaRPr lang="en-US" sz="2000" dirty="0">
                        <a:latin typeface="+mn-lt"/>
                        <a:ea typeface="Calibri"/>
                        <a:cs typeface="Times New Roman"/>
                      </a:endParaRPr>
                    </a:p>
                  </a:txBody>
                  <a:tcPr marL="65659" marR="65659" marT="47637" marB="47637"/>
                </a:tc>
                <a:tc>
                  <a:txBody>
                    <a:bodyPr/>
                    <a:lstStyle/>
                    <a:p>
                      <a:pPr marL="0" marR="0" algn="ctr">
                        <a:lnSpc>
                          <a:spcPct val="115000"/>
                        </a:lnSpc>
                        <a:spcBef>
                          <a:spcPts val="0"/>
                        </a:spcBef>
                        <a:spcAft>
                          <a:spcPts val="0"/>
                        </a:spcAft>
                      </a:pPr>
                      <a:r>
                        <a:rPr lang="en-US" sz="2000" dirty="0">
                          <a:latin typeface="+mn-lt"/>
                          <a:ea typeface="Times New Roman"/>
                          <a:cs typeface="Times New Roman"/>
                        </a:rPr>
                        <a:t>(A &gt;= B) </a:t>
                      </a:r>
                      <a:endParaRPr lang="en-US" sz="2000" dirty="0">
                        <a:latin typeface="+mn-lt"/>
                        <a:ea typeface="Calibri"/>
                        <a:cs typeface="Times New Roman"/>
                      </a:endParaRPr>
                    </a:p>
                  </a:txBody>
                  <a:tcPr marL="65659" marR="65659" marT="47637" marB="47637"/>
                </a:tc>
                <a:extLst>
                  <a:ext uri="{0D108BD9-81ED-4DB2-BD59-A6C34878D82A}">
                    <a16:rowId xmlns:a16="http://schemas.microsoft.com/office/drawing/2014/main" val="10005"/>
                  </a:ext>
                </a:extLst>
              </a:tr>
              <a:tr h="673447">
                <a:tc>
                  <a:txBody>
                    <a:bodyPr/>
                    <a:lstStyle/>
                    <a:p>
                      <a:pPr marL="0" marR="0" algn="ctr">
                        <a:lnSpc>
                          <a:spcPct val="115000"/>
                        </a:lnSpc>
                        <a:spcBef>
                          <a:spcPts val="0"/>
                        </a:spcBef>
                        <a:spcAft>
                          <a:spcPts val="0"/>
                        </a:spcAft>
                      </a:pPr>
                      <a:r>
                        <a:rPr lang="en-US" sz="2000" dirty="0">
                          <a:latin typeface="+mn-lt"/>
                          <a:ea typeface="Times New Roman"/>
                          <a:cs typeface="Times New Roman"/>
                        </a:rPr>
                        <a:t>&lt;=</a:t>
                      </a:r>
                      <a:endParaRPr lang="en-US" sz="2000" dirty="0">
                        <a:latin typeface="+mn-lt"/>
                        <a:ea typeface="Calibri"/>
                        <a:cs typeface="Times New Roman"/>
                      </a:endParaRPr>
                    </a:p>
                  </a:txBody>
                  <a:tcPr marL="65659" marR="65659" marT="47637" marB="47637"/>
                </a:tc>
                <a:tc>
                  <a:txBody>
                    <a:bodyPr/>
                    <a:lstStyle/>
                    <a:p>
                      <a:pPr marL="0" marR="0">
                        <a:lnSpc>
                          <a:spcPct val="115000"/>
                        </a:lnSpc>
                        <a:spcBef>
                          <a:spcPts val="0"/>
                        </a:spcBef>
                        <a:spcAft>
                          <a:spcPts val="0"/>
                        </a:spcAft>
                      </a:pPr>
                      <a:r>
                        <a:rPr lang="en-US" sz="2000" dirty="0">
                          <a:latin typeface="+mn-lt"/>
                          <a:ea typeface="Times New Roman"/>
                          <a:cs typeface="Times New Roman"/>
                        </a:rPr>
                        <a:t>Two values are checked and if the value on the left is less than equal to the value on the right, then the condition becomes true</a:t>
                      </a:r>
                      <a:endParaRPr lang="en-US" sz="2000" dirty="0">
                        <a:latin typeface="+mn-lt"/>
                        <a:ea typeface="Calibri"/>
                        <a:cs typeface="Times New Roman"/>
                      </a:endParaRPr>
                    </a:p>
                  </a:txBody>
                  <a:tcPr marL="65659" marR="65659" marT="47637" marB="47637"/>
                </a:tc>
                <a:tc>
                  <a:txBody>
                    <a:bodyPr/>
                    <a:lstStyle/>
                    <a:p>
                      <a:pPr marL="0" marR="0" algn="ctr">
                        <a:lnSpc>
                          <a:spcPct val="115000"/>
                        </a:lnSpc>
                        <a:spcBef>
                          <a:spcPts val="0"/>
                        </a:spcBef>
                        <a:spcAft>
                          <a:spcPts val="0"/>
                        </a:spcAft>
                      </a:pPr>
                      <a:r>
                        <a:rPr lang="en-US" sz="2000" dirty="0">
                          <a:latin typeface="+mn-lt"/>
                          <a:ea typeface="Times New Roman"/>
                          <a:cs typeface="Times New Roman"/>
                        </a:rPr>
                        <a:t>(A &lt;= B) </a:t>
                      </a:r>
                      <a:endParaRPr lang="en-US" sz="2000" dirty="0">
                        <a:latin typeface="+mn-lt"/>
                        <a:ea typeface="Calibri"/>
                        <a:cs typeface="Times New Roman"/>
                      </a:endParaRPr>
                    </a:p>
                  </a:txBody>
                  <a:tcPr marL="65659" marR="65659" marT="47637" marB="47637"/>
                </a:tc>
                <a:extLst>
                  <a:ext uri="{0D108BD9-81ED-4DB2-BD59-A6C34878D82A}">
                    <a16:rowId xmlns:a16="http://schemas.microsoft.com/office/drawing/2014/main" val="10006"/>
                  </a:ext>
                </a:extLst>
              </a:tr>
            </a:tbl>
          </a:graphicData>
        </a:graphic>
      </p:graphicFrame>
      <p:sp>
        <p:nvSpPr>
          <p:cNvPr id="5" name="Title 4">
            <a:extLst>
              <a:ext uri="{FF2B5EF4-FFF2-40B4-BE49-F238E27FC236}">
                <a16:creationId xmlns:a16="http://schemas.microsoft.com/office/drawing/2014/main" id="{FEA32A28-886C-47B8-8EE9-A3B468B4102E}"/>
              </a:ext>
            </a:extLst>
          </p:cNvPr>
          <p:cNvSpPr>
            <a:spLocks noGrp="1"/>
          </p:cNvSpPr>
          <p:nvPr>
            <p:ph type="title"/>
          </p:nvPr>
        </p:nvSpPr>
        <p:spPr/>
        <p:txBody>
          <a:bodyPr/>
          <a:lstStyle/>
          <a:p>
            <a:r>
              <a:rPr lang="en-IN" dirty="0"/>
              <a:t>RELATIONAL OPERATORS</a:t>
            </a:r>
          </a:p>
        </p:txBody>
      </p:sp>
    </p:spTree>
    <p:extLst>
      <p:ext uri="{BB962C8B-B14F-4D97-AF65-F5344CB8AC3E}">
        <p14:creationId xmlns:p14="http://schemas.microsoft.com/office/powerpoint/2010/main" val="25160622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Prerequisites</a:t>
            </a:r>
            <a:endParaRPr lang="en-IN" dirty="0"/>
          </a:p>
        </p:txBody>
      </p:sp>
      <p:sp>
        <p:nvSpPr>
          <p:cNvPr id="12" name="Content Placeholder 11"/>
          <p:cNvSpPr>
            <a:spLocks noGrp="1"/>
          </p:cNvSpPr>
          <p:nvPr>
            <p:ph idx="1"/>
          </p:nvPr>
        </p:nvSpPr>
        <p:spPr/>
        <p:txBody>
          <a:bodyPr/>
          <a:lstStyle/>
          <a:p>
            <a:r>
              <a:rPr lang="en-IN" sz="2400" dirty="0"/>
              <a:t>Basic Programming Language like </a:t>
            </a:r>
            <a:r>
              <a:rPr lang="en-IN" sz="2400" dirty="0" err="1"/>
              <a:t>C,etc</a:t>
            </a:r>
            <a:r>
              <a:rPr lang="en-IN" sz="2400" dirty="0"/>
              <a:t>.</a:t>
            </a:r>
          </a:p>
          <a:p>
            <a:r>
              <a:rPr lang="en-IN" sz="2400" dirty="0"/>
              <a:t>OOPS would be added advantage.</a:t>
            </a:r>
          </a:p>
          <a:p>
            <a:endParaRPr lang="en-IN" dirty="0"/>
          </a:p>
        </p:txBody>
      </p:sp>
    </p:spTree>
    <p:extLst>
      <p:ext uri="{BB962C8B-B14F-4D97-AF65-F5344CB8AC3E}">
        <p14:creationId xmlns:p14="http://schemas.microsoft.com/office/powerpoint/2010/main" val="29992930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3EB10E2-A95B-45F5-ADCC-C3DD2F525C3B}"/>
              </a:ext>
            </a:extLst>
          </p:cNvPr>
          <p:cNvSpPr>
            <a:spLocks noGrp="1"/>
          </p:cNvSpPr>
          <p:nvPr>
            <p:ph type="title"/>
          </p:nvPr>
        </p:nvSpPr>
        <p:spPr/>
        <p:txBody>
          <a:bodyPr/>
          <a:lstStyle/>
          <a:p>
            <a:r>
              <a:rPr lang="en-IN" dirty="0"/>
              <a:t>RELATIONAL OPERATORS - </a:t>
            </a:r>
            <a:r>
              <a:rPr lang="en-IN" dirty="0" err="1"/>
              <a:t>eXAMPLE</a:t>
            </a:r>
            <a:endParaRPr lang="en-IN" dirty="0"/>
          </a:p>
        </p:txBody>
      </p:sp>
      <p:pic>
        <p:nvPicPr>
          <p:cNvPr id="7" name="Content Placeholder 6">
            <a:extLst>
              <a:ext uri="{FF2B5EF4-FFF2-40B4-BE49-F238E27FC236}">
                <a16:creationId xmlns:a16="http://schemas.microsoft.com/office/drawing/2014/main" id="{EC357461-EBC3-48B2-A7CE-EDA56BDCC8B4}"/>
              </a:ext>
            </a:extLst>
          </p:cNvPr>
          <p:cNvPicPr>
            <a:picLocks noGrp="1" noChangeAspect="1"/>
          </p:cNvPicPr>
          <p:nvPr>
            <p:ph idx="1"/>
          </p:nvPr>
        </p:nvPicPr>
        <p:blipFill>
          <a:blip r:embed="rId3"/>
          <a:stretch>
            <a:fillRect/>
          </a:stretch>
        </p:blipFill>
        <p:spPr>
          <a:xfrm>
            <a:off x="379200" y="1522632"/>
            <a:ext cx="8592522" cy="4968532"/>
          </a:xfrm>
          <a:prstGeom prst="rect">
            <a:avLst/>
          </a:prstGeom>
        </p:spPr>
      </p:pic>
    </p:spTree>
    <p:extLst>
      <p:ext uri="{BB962C8B-B14F-4D97-AF65-F5344CB8AC3E}">
        <p14:creationId xmlns:p14="http://schemas.microsoft.com/office/powerpoint/2010/main" val="201695831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1626925323"/>
              </p:ext>
            </p:extLst>
          </p:nvPr>
        </p:nvGraphicFramePr>
        <p:xfrm>
          <a:off x="379413" y="1249363"/>
          <a:ext cx="11345944" cy="3762050"/>
        </p:xfrm>
        <a:graphic>
          <a:graphicData uri="http://schemas.openxmlformats.org/drawingml/2006/table">
            <a:tbl>
              <a:tblPr firstRow="1" bandRow="1">
                <a:tableStyleId>{5C22544A-7EE6-4342-B048-85BDC9FD1C3A}</a:tableStyleId>
              </a:tblPr>
              <a:tblGrid>
                <a:gridCol w="1504475">
                  <a:extLst>
                    <a:ext uri="{9D8B030D-6E8A-4147-A177-3AD203B41FA5}">
                      <a16:colId xmlns:a16="http://schemas.microsoft.com/office/drawing/2014/main" val="20000"/>
                    </a:ext>
                  </a:extLst>
                </a:gridCol>
                <a:gridCol w="7206776">
                  <a:extLst>
                    <a:ext uri="{9D8B030D-6E8A-4147-A177-3AD203B41FA5}">
                      <a16:colId xmlns:a16="http://schemas.microsoft.com/office/drawing/2014/main" val="20001"/>
                    </a:ext>
                  </a:extLst>
                </a:gridCol>
                <a:gridCol w="2634693">
                  <a:extLst>
                    <a:ext uri="{9D8B030D-6E8A-4147-A177-3AD203B41FA5}">
                      <a16:colId xmlns:a16="http://schemas.microsoft.com/office/drawing/2014/main" val="20002"/>
                    </a:ext>
                  </a:extLst>
                </a:gridCol>
              </a:tblGrid>
              <a:tr h="550244">
                <a:tc>
                  <a:txBody>
                    <a:bodyPr/>
                    <a:lstStyle/>
                    <a:p>
                      <a:r>
                        <a:rPr lang="en-US" sz="2400" dirty="0">
                          <a:latin typeface="+mn-lt"/>
                        </a:rPr>
                        <a:t>Operator</a:t>
                      </a:r>
                    </a:p>
                  </a:txBody>
                  <a:tcPr marL="56777" marR="56777" marT="47621" marB="47621"/>
                </a:tc>
                <a:tc>
                  <a:txBody>
                    <a:bodyPr/>
                    <a:lstStyle/>
                    <a:p>
                      <a:r>
                        <a:rPr lang="en-US" sz="2400">
                          <a:latin typeface="+mn-lt"/>
                        </a:rPr>
                        <a:t>Description</a:t>
                      </a:r>
                    </a:p>
                  </a:txBody>
                  <a:tcPr marL="56777" marR="56777" marT="47621" marB="47621"/>
                </a:tc>
                <a:tc>
                  <a:txBody>
                    <a:bodyPr/>
                    <a:lstStyle/>
                    <a:p>
                      <a:r>
                        <a:rPr lang="en-US" sz="2400">
                          <a:latin typeface="+mn-lt"/>
                        </a:rPr>
                        <a:t>Example</a:t>
                      </a:r>
                    </a:p>
                  </a:txBody>
                  <a:tcPr marL="56777" marR="56777" marT="47621" marB="47621"/>
                </a:tc>
                <a:extLst>
                  <a:ext uri="{0D108BD9-81ED-4DB2-BD59-A6C34878D82A}">
                    <a16:rowId xmlns:a16="http://schemas.microsoft.com/office/drawing/2014/main" val="10000"/>
                  </a:ext>
                </a:extLst>
              </a:tr>
              <a:tr h="1158903">
                <a:tc>
                  <a:txBody>
                    <a:bodyPr/>
                    <a:lstStyle/>
                    <a:p>
                      <a:pPr algn="ctr" fontAlgn="t"/>
                      <a:r>
                        <a:rPr lang="en-US" sz="2400" dirty="0">
                          <a:latin typeface="+mn-lt"/>
                        </a:rPr>
                        <a:t>&amp;&amp;</a:t>
                      </a:r>
                    </a:p>
                  </a:txBody>
                  <a:tcPr marL="56777" marR="56777" marT="47621" marB="47621"/>
                </a:tc>
                <a:tc>
                  <a:txBody>
                    <a:bodyPr/>
                    <a:lstStyle/>
                    <a:p>
                      <a:pPr algn="l" fontAlgn="t"/>
                      <a:r>
                        <a:rPr lang="en-US" sz="2400" dirty="0">
                          <a:latin typeface="+mn-lt"/>
                        </a:rPr>
                        <a:t>This is known as Logical AND &amp; it combines two variables</a:t>
                      </a:r>
                      <a:r>
                        <a:rPr lang="en-US" sz="2400" baseline="0" dirty="0">
                          <a:latin typeface="+mn-lt"/>
                        </a:rPr>
                        <a:t> or expressions </a:t>
                      </a:r>
                      <a:r>
                        <a:rPr lang="en-US" sz="2400" dirty="0">
                          <a:latin typeface="+mn-lt"/>
                        </a:rPr>
                        <a:t> and if and only if both the operands are true, then it will return true</a:t>
                      </a:r>
                    </a:p>
                  </a:txBody>
                  <a:tcPr marL="56777" marR="56777" marT="47621" marB="47621"/>
                </a:tc>
                <a:tc>
                  <a:txBody>
                    <a:bodyPr/>
                    <a:lstStyle/>
                    <a:p>
                      <a:pPr algn="ctr" fontAlgn="t"/>
                      <a:r>
                        <a:rPr lang="en-US" sz="2400" dirty="0">
                          <a:latin typeface="+mn-lt"/>
                        </a:rPr>
                        <a:t>(A &amp;&amp; B) is false</a:t>
                      </a:r>
                    </a:p>
                  </a:txBody>
                  <a:tcPr marL="56777" marR="56777" marT="47621" marB="47621"/>
                </a:tc>
                <a:extLst>
                  <a:ext uri="{0D108BD9-81ED-4DB2-BD59-A6C34878D82A}">
                    <a16:rowId xmlns:a16="http://schemas.microsoft.com/office/drawing/2014/main" val="10001"/>
                  </a:ext>
                </a:extLst>
              </a:tr>
              <a:tr h="1158903">
                <a:tc>
                  <a:txBody>
                    <a:bodyPr/>
                    <a:lstStyle/>
                    <a:p>
                      <a:pPr algn="ctr" fontAlgn="t"/>
                      <a:r>
                        <a:rPr lang="en-US" sz="2400" dirty="0">
                          <a:latin typeface="+mn-lt"/>
                        </a:rPr>
                        <a:t>||</a:t>
                      </a:r>
                    </a:p>
                  </a:txBody>
                  <a:tcPr marL="56777" marR="56777" marT="47621" marB="47621"/>
                </a:tc>
                <a:tc>
                  <a:txBody>
                    <a:bodyPr/>
                    <a:lstStyle/>
                    <a:p>
                      <a:pPr algn="l" fontAlgn="t"/>
                      <a:r>
                        <a:rPr lang="en-US" sz="2400" dirty="0">
                          <a:latin typeface="+mn-lt"/>
                        </a:rPr>
                        <a:t>This is known as Logical OR &amp; it combines two variables or expressions  and if either one</a:t>
                      </a:r>
                      <a:r>
                        <a:rPr lang="en-US" sz="2400" baseline="0" dirty="0">
                          <a:latin typeface="+mn-lt"/>
                        </a:rPr>
                        <a:t>  is true or both </a:t>
                      </a:r>
                      <a:r>
                        <a:rPr lang="en-US" sz="2400" dirty="0">
                          <a:latin typeface="+mn-lt"/>
                        </a:rPr>
                        <a:t>the operands</a:t>
                      </a:r>
                      <a:r>
                        <a:rPr lang="en-US" sz="2400" baseline="0" dirty="0">
                          <a:latin typeface="+mn-lt"/>
                        </a:rPr>
                        <a:t>  are true, </a:t>
                      </a:r>
                      <a:r>
                        <a:rPr lang="en-US" sz="2400" dirty="0">
                          <a:latin typeface="+mn-lt"/>
                        </a:rPr>
                        <a:t>then it will return true</a:t>
                      </a:r>
                    </a:p>
                  </a:txBody>
                  <a:tcPr marL="56777" marR="56777" marT="47621" marB="47621"/>
                </a:tc>
                <a:tc>
                  <a:txBody>
                    <a:bodyPr/>
                    <a:lstStyle/>
                    <a:p>
                      <a:pPr algn="ctr" fontAlgn="t"/>
                      <a:r>
                        <a:rPr lang="en-US" sz="2400" dirty="0">
                          <a:latin typeface="+mn-lt"/>
                        </a:rPr>
                        <a:t>(A || B) is true</a:t>
                      </a:r>
                    </a:p>
                  </a:txBody>
                  <a:tcPr marL="56777" marR="56777" marT="47621" marB="47621"/>
                </a:tc>
                <a:extLst>
                  <a:ext uri="{0D108BD9-81ED-4DB2-BD59-A6C34878D82A}">
                    <a16:rowId xmlns:a16="http://schemas.microsoft.com/office/drawing/2014/main" val="10002"/>
                  </a:ext>
                </a:extLst>
              </a:tr>
              <a:tr h="819712">
                <a:tc>
                  <a:txBody>
                    <a:bodyPr/>
                    <a:lstStyle/>
                    <a:p>
                      <a:pPr algn="ctr" fontAlgn="t"/>
                      <a:r>
                        <a:rPr lang="en-US" sz="2400" dirty="0">
                          <a:latin typeface="+mn-lt"/>
                        </a:rPr>
                        <a:t>!</a:t>
                      </a:r>
                    </a:p>
                  </a:txBody>
                  <a:tcPr marL="56777" marR="56777" marT="47621" marB="47621"/>
                </a:tc>
                <a:tc>
                  <a:txBody>
                    <a:bodyPr/>
                    <a:lstStyle/>
                    <a:p>
                      <a:pPr algn="l" fontAlgn="t"/>
                      <a:r>
                        <a:rPr lang="en-US" sz="2400" dirty="0">
                          <a:latin typeface="+mn-lt"/>
                        </a:rPr>
                        <a:t>Called Logical NOT Operator. It reverses the value of a Boolean expression</a:t>
                      </a:r>
                    </a:p>
                  </a:txBody>
                  <a:tcPr marL="56777" marR="56777" marT="47621" marB="47621"/>
                </a:tc>
                <a:tc>
                  <a:txBody>
                    <a:bodyPr/>
                    <a:lstStyle/>
                    <a:p>
                      <a:pPr algn="ctr" fontAlgn="t"/>
                      <a:r>
                        <a:rPr lang="en-US" sz="2400" dirty="0">
                          <a:latin typeface="+mn-lt"/>
                        </a:rPr>
                        <a:t>!(A &amp;&amp; B) is true</a:t>
                      </a:r>
                    </a:p>
                  </a:txBody>
                  <a:tcPr marL="56777" marR="56777" marT="47621" marB="47621"/>
                </a:tc>
                <a:extLst>
                  <a:ext uri="{0D108BD9-81ED-4DB2-BD59-A6C34878D82A}">
                    <a16:rowId xmlns:a16="http://schemas.microsoft.com/office/drawing/2014/main" val="10003"/>
                  </a:ext>
                </a:extLst>
              </a:tr>
            </a:tbl>
          </a:graphicData>
        </a:graphic>
      </p:graphicFrame>
      <p:sp>
        <p:nvSpPr>
          <p:cNvPr id="5" name="Title 4">
            <a:extLst>
              <a:ext uri="{FF2B5EF4-FFF2-40B4-BE49-F238E27FC236}">
                <a16:creationId xmlns:a16="http://schemas.microsoft.com/office/drawing/2014/main" id="{36E02586-FE05-41D6-95F7-8F9DE0B8DFF9}"/>
              </a:ext>
            </a:extLst>
          </p:cNvPr>
          <p:cNvSpPr>
            <a:spLocks noGrp="1"/>
          </p:cNvSpPr>
          <p:nvPr>
            <p:ph type="title"/>
          </p:nvPr>
        </p:nvSpPr>
        <p:spPr/>
        <p:txBody>
          <a:bodyPr/>
          <a:lstStyle/>
          <a:p>
            <a:r>
              <a:rPr lang="en-IN" dirty="0"/>
              <a:t>LOGICAL OPERATORS</a:t>
            </a:r>
          </a:p>
        </p:txBody>
      </p:sp>
    </p:spTree>
    <p:extLst>
      <p:ext uri="{BB962C8B-B14F-4D97-AF65-F5344CB8AC3E}">
        <p14:creationId xmlns:p14="http://schemas.microsoft.com/office/powerpoint/2010/main" val="24728732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7" name="Content Placeholder 2"/>
          <p:cNvSpPr>
            <a:spLocks noGrp="1"/>
          </p:cNvSpPr>
          <p:nvPr>
            <p:ph idx="1"/>
          </p:nvPr>
        </p:nvSpPr>
        <p:spPr/>
        <p:txBody>
          <a:bodyPr>
            <a:normAutofit/>
          </a:bodyPr>
          <a:lstStyle/>
          <a:p>
            <a:pPr>
              <a:buFont typeface="Arial" panose="020B0604020202020204" pitchFamily="34" charset="0"/>
              <a:buNone/>
            </a:pPr>
            <a:r>
              <a:rPr altLang="en-US" sz="2400" dirty="0">
                <a:solidFill>
                  <a:schemeClr val="tx1"/>
                </a:solidFill>
                <a:latin typeface="Calibri Light" panose="020F0302020204030204" pitchFamily="34" charset="0"/>
                <a:cs typeface="Calibri Light" panose="020F0302020204030204" pitchFamily="34" charset="0"/>
              </a:rPr>
              <a:t>/* </a:t>
            </a:r>
            <a:r>
              <a:rPr altLang="en-US" sz="2400" dirty="0">
                <a:solidFill>
                  <a:schemeClr val="tx1"/>
                </a:solidFill>
                <a:cs typeface="Calibri Light" panose="020F0302020204030204" pitchFamily="34" charset="0"/>
              </a:rPr>
              <a:t>Example to understand  logical operator */ </a:t>
            </a:r>
          </a:p>
          <a:p>
            <a:pPr>
              <a:buFont typeface="Arial" panose="020B0604020202020204" pitchFamily="34" charset="0"/>
              <a:buNone/>
            </a:pPr>
            <a:endParaRPr altLang="en-US" dirty="0">
              <a:cs typeface="Arial" panose="020B0604020202020204" pitchFamily="34" charset="0"/>
            </a:endParaRPr>
          </a:p>
        </p:txBody>
      </p:sp>
      <p:sp>
        <p:nvSpPr>
          <p:cNvPr id="4" name="Title 3">
            <a:extLst>
              <a:ext uri="{FF2B5EF4-FFF2-40B4-BE49-F238E27FC236}">
                <a16:creationId xmlns:a16="http://schemas.microsoft.com/office/drawing/2014/main" id="{CBBE06FB-1149-4725-AFE2-D7DCDAC59752}"/>
              </a:ext>
            </a:extLst>
          </p:cNvPr>
          <p:cNvSpPr>
            <a:spLocks noGrp="1"/>
          </p:cNvSpPr>
          <p:nvPr>
            <p:ph type="title"/>
          </p:nvPr>
        </p:nvSpPr>
        <p:spPr/>
        <p:txBody>
          <a:bodyPr/>
          <a:lstStyle/>
          <a:p>
            <a:r>
              <a:rPr lang="en-IN" dirty="0"/>
              <a:t>LOGICAL OPERATORS - </a:t>
            </a:r>
            <a:r>
              <a:rPr lang="en-IN" dirty="0" err="1"/>
              <a:t>eXAMPLE</a:t>
            </a:r>
            <a:endParaRPr lang="en-IN" dirty="0"/>
          </a:p>
        </p:txBody>
      </p:sp>
      <p:pic>
        <p:nvPicPr>
          <p:cNvPr id="6" name="Picture 5">
            <a:extLst>
              <a:ext uri="{FF2B5EF4-FFF2-40B4-BE49-F238E27FC236}">
                <a16:creationId xmlns:a16="http://schemas.microsoft.com/office/drawing/2014/main" id="{E7E8A302-179B-48A7-ACC2-670171AC697B}"/>
              </a:ext>
            </a:extLst>
          </p:cNvPr>
          <p:cNvPicPr>
            <a:picLocks noChangeAspect="1"/>
          </p:cNvPicPr>
          <p:nvPr/>
        </p:nvPicPr>
        <p:blipFill>
          <a:blip r:embed="rId3"/>
          <a:stretch>
            <a:fillRect/>
          </a:stretch>
        </p:blipFill>
        <p:spPr>
          <a:xfrm>
            <a:off x="379199" y="1760529"/>
            <a:ext cx="9268384" cy="3787226"/>
          </a:xfrm>
          <a:prstGeom prst="rect">
            <a:avLst/>
          </a:prstGeom>
        </p:spPr>
      </p:pic>
    </p:spTree>
    <p:extLst>
      <p:ext uri="{BB962C8B-B14F-4D97-AF65-F5344CB8AC3E}">
        <p14:creationId xmlns:p14="http://schemas.microsoft.com/office/powerpoint/2010/main" val="93841841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5" name="Content Placeholder 2"/>
          <p:cNvSpPr>
            <a:spLocks noGrp="1"/>
          </p:cNvSpPr>
          <p:nvPr>
            <p:ph idx="1"/>
          </p:nvPr>
        </p:nvSpPr>
        <p:spPr>
          <a:xfrm>
            <a:off x="379199" y="1249341"/>
            <a:ext cx="11345747" cy="4927622"/>
          </a:xfrm>
        </p:spPr>
        <p:txBody>
          <a:bodyPr>
            <a:normAutofit/>
          </a:bodyPr>
          <a:lstStyle/>
          <a:p>
            <a:pPr>
              <a:buFont typeface="Arial" panose="020B0604020202020204" pitchFamily="34" charset="0"/>
              <a:buNone/>
            </a:pPr>
            <a:endParaRPr altLang="en-US" dirty="0">
              <a:solidFill>
                <a:schemeClr val="tx1"/>
              </a:solidFill>
              <a:cs typeface="Arial" panose="020B0604020202020204" pitchFamily="34" charset="0"/>
            </a:endParaRPr>
          </a:p>
          <a:p>
            <a:pPr marL="0" indent="0">
              <a:buNone/>
            </a:pPr>
            <a:r>
              <a:rPr altLang="en-US" dirty="0">
                <a:solidFill>
                  <a:schemeClr val="tx1"/>
                </a:solidFill>
                <a:cs typeface="Arial" panose="020B0604020202020204" pitchFamily="34" charset="0"/>
              </a:rPr>
              <a:t>	</a:t>
            </a:r>
            <a:r>
              <a:rPr altLang="en-US" dirty="0"/>
              <a:t>= 	Simple assignment operator</a:t>
            </a:r>
          </a:p>
          <a:p>
            <a:pPr marL="0" indent="0">
              <a:buNone/>
            </a:pPr>
            <a:r>
              <a:rPr lang="en-IN" altLang="en-US" dirty="0"/>
              <a:t>	</a:t>
            </a:r>
            <a:r>
              <a:rPr altLang="en-US" dirty="0"/>
              <a:t>Which assigns right hand side value to left hand side variable</a:t>
            </a:r>
          </a:p>
          <a:p>
            <a:pPr marL="0" indent="0">
              <a:buNone/>
            </a:pPr>
            <a:r>
              <a:rPr altLang="en-US" dirty="0"/>
              <a:t>		Ex:</a:t>
            </a:r>
          </a:p>
          <a:p>
            <a:pPr marL="0" indent="0">
              <a:buNone/>
            </a:pPr>
            <a:r>
              <a:rPr altLang="en-US" dirty="0"/>
              <a:t>			</a:t>
            </a:r>
            <a:r>
              <a:rPr altLang="en-US" dirty="0" err="1"/>
              <a:t>int</a:t>
            </a:r>
            <a:r>
              <a:rPr altLang="en-US" dirty="0"/>
              <a:t> a;</a:t>
            </a:r>
          </a:p>
          <a:p>
            <a:pPr marL="0" indent="0">
              <a:buNone/>
            </a:pPr>
            <a:r>
              <a:rPr altLang="en-US" dirty="0"/>
              <a:t>			a = 10;</a:t>
            </a:r>
          </a:p>
          <a:p>
            <a:pPr>
              <a:buFont typeface="Arial" panose="020B0604020202020204" pitchFamily="34" charset="0"/>
              <a:buNone/>
            </a:pPr>
            <a:endParaRPr altLang="en-US" dirty="0">
              <a:cs typeface="Arial" panose="020B0604020202020204" pitchFamily="34" charset="0"/>
            </a:endParaRPr>
          </a:p>
        </p:txBody>
      </p:sp>
      <p:sp>
        <p:nvSpPr>
          <p:cNvPr id="4" name="Title 3">
            <a:extLst>
              <a:ext uri="{FF2B5EF4-FFF2-40B4-BE49-F238E27FC236}">
                <a16:creationId xmlns:a16="http://schemas.microsoft.com/office/drawing/2014/main" id="{EECD348B-FABB-465E-A743-C178D5A5655C}"/>
              </a:ext>
            </a:extLst>
          </p:cNvPr>
          <p:cNvSpPr>
            <a:spLocks noGrp="1"/>
          </p:cNvSpPr>
          <p:nvPr>
            <p:ph type="title"/>
          </p:nvPr>
        </p:nvSpPr>
        <p:spPr/>
        <p:txBody>
          <a:bodyPr/>
          <a:lstStyle/>
          <a:p>
            <a:r>
              <a:rPr lang="en-IN" dirty="0"/>
              <a:t>SIMPLE ASSIGNMENT OPERATOR</a:t>
            </a:r>
          </a:p>
        </p:txBody>
      </p:sp>
    </p:spTree>
    <p:extLst>
      <p:ext uri="{BB962C8B-B14F-4D97-AF65-F5344CB8AC3E}">
        <p14:creationId xmlns:p14="http://schemas.microsoft.com/office/powerpoint/2010/main" val="368013930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3"/>
          <p:cNvSpPr>
            <a:spLocks noGrp="1"/>
          </p:cNvSpPr>
          <p:nvPr>
            <p:ph idx="1"/>
          </p:nvPr>
        </p:nvSpPr>
        <p:spPr/>
        <p:txBody>
          <a:bodyPr>
            <a:normAutofit/>
          </a:bodyPr>
          <a:lstStyle/>
          <a:p>
            <a:pPr eaLnBrk="1" hangingPunct="1">
              <a:buFont typeface="Arial" charset="0"/>
              <a:buChar char="•"/>
              <a:defRPr/>
            </a:pPr>
            <a:endParaRPr sz="2200" dirty="0">
              <a:cs typeface="Arial" charset="0"/>
            </a:endParaRPr>
          </a:p>
          <a:p>
            <a:pPr marL="457200" indent="-457200">
              <a:buFont typeface="Arial" charset="0"/>
              <a:buChar char="•"/>
              <a:defRPr/>
            </a:pPr>
            <a:r>
              <a:rPr sz="2400" dirty="0">
                <a:cs typeface="Arial" charset="0"/>
              </a:rPr>
              <a:t>What will be the output for the below code ?</a:t>
            </a:r>
          </a:p>
          <a:p>
            <a:pPr marL="457200" indent="-457200">
              <a:buFont typeface="Arial" charset="0"/>
              <a:buChar char="•"/>
              <a:defRPr/>
            </a:pPr>
            <a:endParaRPr sz="2400" dirty="0">
              <a:cs typeface="Arial" charset="0"/>
            </a:endParaRPr>
          </a:p>
          <a:p>
            <a:pPr marL="457200" indent="-457200">
              <a:buNone/>
              <a:defRPr/>
            </a:pPr>
            <a:endParaRPr sz="2400" dirty="0">
              <a:latin typeface="Calibri" panose="020F0502020204030204" pitchFamily="34" charset="0"/>
              <a:cs typeface="Calibri" panose="020F0502020204030204" pitchFamily="34" charset="0"/>
            </a:endParaRPr>
          </a:p>
        </p:txBody>
      </p:sp>
      <p:sp>
        <p:nvSpPr>
          <p:cNvPr id="5" name="Title 4">
            <a:extLst>
              <a:ext uri="{FF2B5EF4-FFF2-40B4-BE49-F238E27FC236}">
                <a16:creationId xmlns:a16="http://schemas.microsoft.com/office/drawing/2014/main" id="{395025BB-E09F-45B7-977A-5B1F0269378A}"/>
              </a:ext>
            </a:extLst>
          </p:cNvPr>
          <p:cNvSpPr>
            <a:spLocks noGrp="1"/>
          </p:cNvSpPr>
          <p:nvPr>
            <p:ph type="title"/>
          </p:nvPr>
        </p:nvSpPr>
        <p:spPr/>
        <p:txBody>
          <a:bodyPr/>
          <a:lstStyle/>
          <a:p>
            <a:r>
              <a:rPr lang="en-IN" dirty="0"/>
              <a:t>QUIZ</a:t>
            </a:r>
          </a:p>
        </p:txBody>
      </p:sp>
      <p:pic>
        <p:nvPicPr>
          <p:cNvPr id="2" name="Picture 1">
            <a:extLst>
              <a:ext uri="{FF2B5EF4-FFF2-40B4-BE49-F238E27FC236}">
                <a16:creationId xmlns:a16="http://schemas.microsoft.com/office/drawing/2014/main" id="{1F0A49DC-6FCF-4E01-A1D4-B0DDC38B0E8B}"/>
              </a:ext>
            </a:extLst>
          </p:cNvPr>
          <p:cNvPicPr>
            <a:picLocks noChangeAspect="1"/>
          </p:cNvPicPr>
          <p:nvPr/>
        </p:nvPicPr>
        <p:blipFill>
          <a:blip r:embed="rId3"/>
          <a:stretch>
            <a:fillRect/>
          </a:stretch>
        </p:blipFill>
        <p:spPr>
          <a:xfrm>
            <a:off x="1020417" y="2447925"/>
            <a:ext cx="7690195" cy="2932458"/>
          </a:xfrm>
          <a:prstGeom prst="rect">
            <a:avLst/>
          </a:prstGeom>
        </p:spPr>
      </p:pic>
      <p:pic>
        <p:nvPicPr>
          <p:cNvPr id="3" name="Picture 2">
            <a:extLst>
              <a:ext uri="{FF2B5EF4-FFF2-40B4-BE49-F238E27FC236}">
                <a16:creationId xmlns:a16="http://schemas.microsoft.com/office/drawing/2014/main" id="{BBA9B8FD-4F2A-4F80-91F9-5C310B42DFCB}"/>
              </a:ext>
            </a:extLst>
          </p:cNvPr>
          <p:cNvPicPr>
            <a:picLocks noChangeAspect="1"/>
          </p:cNvPicPr>
          <p:nvPr/>
        </p:nvPicPr>
        <p:blipFill>
          <a:blip r:embed="rId4"/>
          <a:stretch>
            <a:fillRect/>
          </a:stretch>
        </p:blipFill>
        <p:spPr>
          <a:xfrm>
            <a:off x="6588426" y="4918008"/>
            <a:ext cx="4429125" cy="1074151"/>
          </a:xfrm>
          <a:prstGeom prst="rect">
            <a:avLst/>
          </a:prstGeom>
        </p:spPr>
      </p:pic>
    </p:spTree>
    <p:extLst>
      <p:ext uri="{BB962C8B-B14F-4D97-AF65-F5344CB8AC3E}">
        <p14:creationId xmlns:p14="http://schemas.microsoft.com/office/powerpoint/2010/main" val="1019518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3794">
                                            <p:txEl>
                                              <p:pRg st="1" end="1"/>
                                            </p:txEl>
                                          </p:spTgt>
                                        </p:tgtEl>
                                        <p:attrNameLst>
                                          <p:attrName>style.visibility</p:attrName>
                                        </p:attrNameLst>
                                      </p:cBhvr>
                                      <p:to>
                                        <p:strVal val="visible"/>
                                      </p:to>
                                    </p:set>
                                    <p:anim calcmode="lin" valueType="num">
                                      <p:cBhvr additive="base">
                                        <p:cTn id="7" dur="500" fill="hold"/>
                                        <p:tgtEl>
                                          <p:spTgt spid="33794">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379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barn(inVertical)">
                                      <p:cBhvr>
                                        <p:cTn id="1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794"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911F22-9266-4D4C-A0EB-2D7082A19270}"/>
              </a:ext>
            </a:extLst>
          </p:cNvPr>
          <p:cNvSpPr>
            <a:spLocks noGrp="1"/>
          </p:cNvSpPr>
          <p:nvPr>
            <p:ph type="title"/>
          </p:nvPr>
        </p:nvSpPr>
        <p:spPr/>
        <p:txBody>
          <a:bodyPr>
            <a:normAutofit/>
          </a:bodyPr>
          <a:lstStyle/>
          <a:p>
            <a:r>
              <a:rPr lang="en-IN" dirty="0"/>
              <a:t>Control Statements</a:t>
            </a:r>
          </a:p>
        </p:txBody>
      </p:sp>
      <p:sp>
        <p:nvSpPr>
          <p:cNvPr id="3" name="Content Placeholder 2">
            <a:extLst>
              <a:ext uri="{FF2B5EF4-FFF2-40B4-BE49-F238E27FC236}">
                <a16:creationId xmlns:a16="http://schemas.microsoft.com/office/drawing/2014/main" id="{A9BE2FDD-F3F2-454C-8DBB-93A225C7AD65}"/>
              </a:ext>
            </a:extLst>
          </p:cNvPr>
          <p:cNvSpPr>
            <a:spLocks noGrp="1"/>
          </p:cNvSpPr>
          <p:nvPr>
            <p:ph idx="1"/>
          </p:nvPr>
        </p:nvSpPr>
        <p:spPr/>
        <p:txBody>
          <a:bodyPr/>
          <a:lstStyle/>
          <a:p>
            <a:r>
              <a:rPr lang="en-US" dirty="0"/>
              <a:t>There may be a situation when you need to execute a block of code several number of times. </a:t>
            </a:r>
          </a:p>
          <a:p>
            <a:r>
              <a:rPr lang="en-US" dirty="0"/>
              <a:t>In general, statements are executed sequentially: The first statement in a function is executed first, followed by the second, and so on.</a:t>
            </a:r>
          </a:p>
          <a:p>
            <a:r>
              <a:rPr lang="en-US" dirty="0"/>
              <a:t>Programming languages provide various control structures that allow for more complicated execution paths.</a:t>
            </a:r>
          </a:p>
          <a:p>
            <a:r>
              <a:rPr lang="en-US" dirty="0"/>
              <a:t>Two types Statements</a:t>
            </a:r>
          </a:p>
          <a:p>
            <a:pPr marL="457200" lvl="2" indent="0">
              <a:spcBef>
                <a:spcPts val="1000"/>
              </a:spcBef>
              <a:buNone/>
            </a:pPr>
            <a:r>
              <a:rPr lang="en-US" sz="2400" dirty="0">
                <a:sym typeface="Wingdings" panose="05000000000000000000" pitchFamily="2" charset="2"/>
              </a:rPr>
              <a:t></a:t>
            </a:r>
            <a:r>
              <a:rPr lang="en-IN" sz="2400" b="1" dirty="0"/>
              <a:t>Decision Making</a:t>
            </a:r>
            <a:endParaRPr lang="en-US" sz="2400" b="1" dirty="0">
              <a:sym typeface="Wingdings" panose="05000000000000000000" pitchFamily="2" charset="2"/>
            </a:endParaRPr>
          </a:p>
          <a:p>
            <a:pPr marL="457200" lvl="2" indent="0">
              <a:spcBef>
                <a:spcPts val="1000"/>
              </a:spcBef>
              <a:buNone/>
            </a:pPr>
            <a:r>
              <a:rPr lang="en-US" sz="2400" dirty="0">
                <a:sym typeface="Wingdings" panose="05000000000000000000" pitchFamily="2" charset="2"/>
              </a:rPr>
              <a:t></a:t>
            </a:r>
            <a:r>
              <a:rPr lang="en-IN" sz="2400" b="1" dirty="0"/>
              <a:t>Loop Control</a:t>
            </a:r>
            <a:endParaRPr lang="en-US" sz="2400" b="1" dirty="0"/>
          </a:p>
          <a:p>
            <a:endParaRPr lang="en-IN" dirty="0"/>
          </a:p>
        </p:txBody>
      </p:sp>
    </p:spTree>
    <p:extLst>
      <p:ext uri="{BB962C8B-B14F-4D97-AF65-F5344CB8AC3E}">
        <p14:creationId xmlns:p14="http://schemas.microsoft.com/office/powerpoint/2010/main" val="158470801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0C846F-9DC5-45C2-998A-662CE26135D3}"/>
              </a:ext>
            </a:extLst>
          </p:cNvPr>
          <p:cNvSpPr>
            <a:spLocks noGrp="1"/>
          </p:cNvSpPr>
          <p:nvPr>
            <p:ph type="title"/>
          </p:nvPr>
        </p:nvSpPr>
        <p:spPr/>
        <p:txBody>
          <a:bodyPr>
            <a:normAutofit/>
          </a:bodyPr>
          <a:lstStyle/>
          <a:p>
            <a:r>
              <a:rPr lang="en-IN" dirty="0"/>
              <a:t>Decision Making</a:t>
            </a:r>
          </a:p>
        </p:txBody>
      </p:sp>
      <p:sp>
        <p:nvSpPr>
          <p:cNvPr id="3" name="Content Placeholder 2">
            <a:extLst>
              <a:ext uri="{FF2B5EF4-FFF2-40B4-BE49-F238E27FC236}">
                <a16:creationId xmlns:a16="http://schemas.microsoft.com/office/drawing/2014/main" id="{C3F53E98-51A9-43CA-AFA0-7143785A5044}"/>
              </a:ext>
            </a:extLst>
          </p:cNvPr>
          <p:cNvSpPr>
            <a:spLocks noGrp="1"/>
          </p:cNvSpPr>
          <p:nvPr>
            <p:ph idx="1"/>
          </p:nvPr>
        </p:nvSpPr>
        <p:spPr/>
        <p:txBody>
          <a:bodyPr/>
          <a:lstStyle/>
          <a:p>
            <a:pPr algn="just"/>
            <a:r>
              <a:rPr lang="en-US" dirty="0"/>
              <a:t>Decision making structures have one or more conditions to be evaluated or tested by the program, along with a statement or statements that are to be executed if the condition is determined to be true, and optionally, other statements to be executed if the condition is determined to be false.</a:t>
            </a:r>
          </a:p>
          <a:p>
            <a:pPr marL="457200" lvl="1" indent="0">
              <a:buNone/>
            </a:pPr>
            <a:r>
              <a:rPr lang="en-IN" sz="2800" dirty="0">
                <a:sym typeface="Wingdings" panose="05000000000000000000" pitchFamily="2" charset="2"/>
              </a:rPr>
              <a:t>Switch</a:t>
            </a:r>
          </a:p>
          <a:p>
            <a:pPr marL="457200" lvl="1" indent="0">
              <a:buNone/>
            </a:pPr>
            <a:r>
              <a:rPr lang="en-IN" sz="2800" dirty="0">
                <a:sym typeface="Wingdings" panose="05000000000000000000" pitchFamily="2" charset="2"/>
              </a:rPr>
              <a:t>If ..else</a:t>
            </a:r>
          </a:p>
          <a:p>
            <a:endParaRPr lang="en-IN" dirty="0"/>
          </a:p>
        </p:txBody>
      </p:sp>
    </p:spTree>
    <p:extLst>
      <p:ext uri="{BB962C8B-B14F-4D97-AF65-F5344CB8AC3E}">
        <p14:creationId xmlns:p14="http://schemas.microsoft.com/office/powerpoint/2010/main" val="157838834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E58032-E360-4B9C-AA97-9AEC8D4EA455}"/>
              </a:ext>
            </a:extLst>
          </p:cNvPr>
          <p:cNvSpPr>
            <a:spLocks noGrp="1"/>
          </p:cNvSpPr>
          <p:nvPr>
            <p:ph type="title"/>
          </p:nvPr>
        </p:nvSpPr>
        <p:spPr/>
        <p:txBody>
          <a:bodyPr>
            <a:normAutofit fontScale="90000"/>
          </a:bodyPr>
          <a:lstStyle/>
          <a:p>
            <a:r>
              <a:rPr lang="en-IN" sz="3600" dirty="0"/>
              <a:t/>
            </a:r>
            <a:br>
              <a:rPr lang="en-IN" sz="3600" dirty="0"/>
            </a:br>
            <a:r>
              <a:rPr lang="en-IN" sz="3600" dirty="0"/>
              <a:t>Java – Loop Control</a:t>
            </a:r>
            <a:r>
              <a:rPr lang="en-IN" sz="3600" b="1" dirty="0"/>
              <a:t/>
            </a:r>
            <a:br>
              <a:rPr lang="en-IN" sz="3600" b="1" dirty="0"/>
            </a:br>
            <a:endParaRPr lang="en-IN" sz="3600" dirty="0"/>
          </a:p>
        </p:txBody>
      </p:sp>
      <p:sp>
        <p:nvSpPr>
          <p:cNvPr id="3" name="Content Placeholder 2">
            <a:extLst>
              <a:ext uri="{FF2B5EF4-FFF2-40B4-BE49-F238E27FC236}">
                <a16:creationId xmlns:a16="http://schemas.microsoft.com/office/drawing/2014/main" id="{649DCDF7-C919-43DB-AFF9-67D2B52BB308}"/>
              </a:ext>
            </a:extLst>
          </p:cNvPr>
          <p:cNvSpPr>
            <a:spLocks noGrp="1"/>
          </p:cNvSpPr>
          <p:nvPr>
            <p:ph idx="1"/>
          </p:nvPr>
        </p:nvSpPr>
        <p:spPr/>
        <p:txBody>
          <a:bodyPr/>
          <a:lstStyle/>
          <a:p>
            <a:pPr algn="just"/>
            <a:r>
              <a:rPr lang="en-US" dirty="0"/>
              <a:t>A </a:t>
            </a:r>
            <a:r>
              <a:rPr lang="en-US" b="1" dirty="0"/>
              <a:t>loop</a:t>
            </a:r>
            <a:r>
              <a:rPr lang="en-US" dirty="0"/>
              <a:t> statement allows us to execute a statement or group of statements multiple times.</a:t>
            </a:r>
          </a:p>
          <a:p>
            <a:pPr marL="457200" lvl="2" indent="0" algn="just">
              <a:spcBef>
                <a:spcPts val="1000"/>
              </a:spcBef>
              <a:buNone/>
            </a:pPr>
            <a:r>
              <a:rPr lang="en-IN" sz="2400" dirty="0">
                <a:sym typeface="Wingdings" panose="05000000000000000000" pitchFamily="2" charset="2"/>
              </a:rPr>
              <a:t>While</a:t>
            </a:r>
          </a:p>
          <a:p>
            <a:pPr marL="457200" lvl="2" indent="0" algn="just">
              <a:spcBef>
                <a:spcPts val="1000"/>
              </a:spcBef>
              <a:buNone/>
            </a:pPr>
            <a:r>
              <a:rPr lang="en-IN" sz="2400" dirty="0">
                <a:sym typeface="Wingdings" panose="05000000000000000000" pitchFamily="2" charset="2"/>
              </a:rPr>
              <a:t>Do-while</a:t>
            </a:r>
          </a:p>
          <a:p>
            <a:pPr marL="457200" lvl="2" indent="0" algn="just">
              <a:spcBef>
                <a:spcPts val="1000"/>
              </a:spcBef>
              <a:buNone/>
            </a:pPr>
            <a:r>
              <a:rPr lang="en-IN" sz="2400" dirty="0">
                <a:sym typeface="Wingdings" panose="05000000000000000000" pitchFamily="2" charset="2"/>
              </a:rPr>
              <a:t>For</a:t>
            </a:r>
            <a:endParaRPr lang="en-IN" sz="2400" dirty="0"/>
          </a:p>
        </p:txBody>
      </p:sp>
    </p:spTree>
    <p:extLst>
      <p:ext uri="{BB962C8B-B14F-4D97-AF65-F5344CB8AC3E}">
        <p14:creationId xmlns:p14="http://schemas.microsoft.com/office/powerpoint/2010/main" val="26274177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536480-BA89-4F19-B69C-3D7341E23347}"/>
              </a:ext>
            </a:extLst>
          </p:cNvPr>
          <p:cNvSpPr>
            <a:spLocks noGrp="1"/>
          </p:cNvSpPr>
          <p:nvPr>
            <p:ph type="title"/>
          </p:nvPr>
        </p:nvSpPr>
        <p:spPr/>
        <p:txBody>
          <a:bodyPr>
            <a:noAutofit/>
          </a:bodyPr>
          <a:lstStyle/>
          <a:p>
            <a:r>
              <a:rPr lang="en-US" sz="3600" dirty="0">
                <a:effectLst/>
              </a:rPr>
              <a:t/>
            </a:r>
            <a:br>
              <a:rPr lang="en-US" sz="3600" dirty="0">
                <a:effectLst/>
              </a:rPr>
            </a:br>
            <a:r>
              <a:rPr lang="en-US" dirty="0">
                <a:effectLst/>
              </a:rPr>
              <a:t>Java Switch Statement</a:t>
            </a:r>
            <a:r>
              <a:rPr lang="en-US" b="1" dirty="0">
                <a:effectLst/>
              </a:rPr>
              <a:t/>
            </a:r>
            <a:br>
              <a:rPr lang="en-US" b="1" dirty="0">
                <a:effectLst/>
              </a:rPr>
            </a:br>
            <a:endParaRPr lang="en-IN" dirty="0"/>
          </a:p>
        </p:txBody>
      </p:sp>
      <p:sp>
        <p:nvSpPr>
          <p:cNvPr id="3" name="Content Placeholder 2">
            <a:extLst>
              <a:ext uri="{FF2B5EF4-FFF2-40B4-BE49-F238E27FC236}">
                <a16:creationId xmlns:a16="http://schemas.microsoft.com/office/drawing/2014/main" id="{D8DB7552-469A-4CC5-B1E6-A84AFC84ECEF}"/>
              </a:ext>
            </a:extLst>
          </p:cNvPr>
          <p:cNvSpPr>
            <a:spLocks noGrp="1"/>
          </p:cNvSpPr>
          <p:nvPr>
            <p:ph idx="1"/>
          </p:nvPr>
        </p:nvSpPr>
        <p:spPr/>
        <p:txBody>
          <a:bodyPr>
            <a:normAutofit/>
          </a:bodyPr>
          <a:lstStyle/>
          <a:p>
            <a:pPr algn="just"/>
            <a:r>
              <a:rPr lang="en-US" dirty="0"/>
              <a:t>The Java switch statement executes one statement from multiple conditions. It is like if-else-if ladder statement.</a:t>
            </a:r>
          </a:p>
          <a:p>
            <a:r>
              <a:rPr lang="en-IN" b="1" dirty="0"/>
              <a:t>Syntax</a:t>
            </a:r>
          </a:p>
          <a:p>
            <a:pPr marL="457200" lvl="1" indent="0">
              <a:buNone/>
            </a:pPr>
            <a:r>
              <a:rPr lang="en-US" dirty="0"/>
              <a:t>switch(expression){    </a:t>
            </a:r>
          </a:p>
          <a:p>
            <a:pPr marL="457200" lvl="1" indent="0">
              <a:buNone/>
            </a:pPr>
            <a:r>
              <a:rPr lang="en-US" dirty="0"/>
              <a:t>	case value1:    		//code to be executed;    </a:t>
            </a:r>
          </a:p>
          <a:p>
            <a:pPr marL="457200" lvl="1" indent="0">
              <a:buNone/>
            </a:pPr>
            <a:r>
              <a:rPr lang="en-US" dirty="0"/>
              <a:t> 		break;  	//optional  </a:t>
            </a:r>
          </a:p>
          <a:p>
            <a:pPr marL="457200" lvl="1" indent="0">
              <a:buNone/>
            </a:pPr>
            <a:r>
              <a:rPr lang="en-US" dirty="0"/>
              <a:t>	case value2:     	//code to be executed;    </a:t>
            </a:r>
          </a:p>
          <a:p>
            <a:pPr marL="457200" lvl="1" indent="0">
              <a:buNone/>
            </a:pPr>
            <a:r>
              <a:rPr lang="en-US" dirty="0"/>
              <a:t> 		break;  	//optional  </a:t>
            </a:r>
          </a:p>
          <a:p>
            <a:pPr marL="457200" lvl="1" indent="0">
              <a:buNone/>
            </a:pPr>
            <a:r>
              <a:rPr lang="en-US" dirty="0"/>
              <a:t>	default:     		//code to be executed if all cases are not matched;    </a:t>
            </a:r>
          </a:p>
          <a:p>
            <a:pPr marL="457200" lvl="1" indent="0">
              <a:buNone/>
            </a:pPr>
            <a:r>
              <a:rPr lang="en-US" dirty="0"/>
              <a:t>     }    </a:t>
            </a:r>
          </a:p>
          <a:p>
            <a:endParaRPr lang="en-IN" dirty="0"/>
          </a:p>
        </p:txBody>
      </p:sp>
    </p:spTree>
    <p:extLst>
      <p:ext uri="{BB962C8B-B14F-4D97-AF65-F5344CB8AC3E}">
        <p14:creationId xmlns:p14="http://schemas.microsoft.com/office/powerpoint/2010/main" val="407615768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BC94E-4A50-4DC0-8297-3A75A5D7B67E}"/>
              </a:ext>
            </a:extLst>
          </p:cNvPr>
          <p:cNvSpPr>
            <a:spLocks noGrp="1"/>
          </p:cNvSpPr>
          <p:nvPr>
            <p:ph type="title"/>
          </p:nvPr>
        </p:nvSpPr>
        <p:spPr/>
        <p:txBody>
          <a:bodyPr>
            <a:noAutofit/>
          </a:bodyPr>
          <a:lstStyle/>
          <a:p>
            <a:r>
              <a:rPr lang="en-US" sz="3600" dirty="0">
                <a:effectLst/>
              </a:rPr>
              <a:t/>
            </a:r>
            <a:br>
              <a:rPr lang="en-US" sz="3600" dirty="0">
                <a:effectLst/>
              </a:rPr>
            </a:br>
            <a:r>
              <a:rPr lang="en-US" dirty="0">
                <a:effectLst/>
              </a:rPr>
              <a:t>Java If-else Statement</a:t>
            </a:r>
            <a:r>
              <a:rPr lang="en-US" b="1" dirty="0">
                <a:effectLst/>
              </a:rPr>
              <a:t/>
            </a:r>
            <a:br>
              <a:rPr lang="en-US" b="1" dirty="0">
                <a:effectLst/>
              </a:rPr>
            </a:br>
            <a:endParaRPr lang="en-IN" dirty="0"/>
          </a:p>
        </p:txBody>
      </p:sp>
      <p:sp>
        <p:nvSpPr>
          <p:cNvPr id="3" name="Content Placeholder 2">
            <a:extLst>
              <a:ext uri="{FF2B5EF4-FFF2-40B4-BE49-F238E27FC236}">
                <a16:creationId xmlns:a16="http://schemas.microsoft.com/office/drawing/2014/main" id="{15A5B29B-3936-4E84-B0B7-A96DCFAA017F}"/>
              </a:ext>
            </a:extLst>
          </p:cNvPr>
          <p:cNvSpPr>
            <a:spLocks noGrp="1"/>
          </p:cNvSpPr>
          <p:nvPr>
            <p:ph idx="1"/>
          </p:nvPr>
        </p:nvSpPr>
        <p:spPr/>
        <p:txBody>
          <a:bodyPr>
            <a:normAutofit lnSpcReduction="10000"/>
          </a:bodyPr>
          <a:lstStyle/>
          <a:p>
            <a:pPr marL="0" indent="0" algn="just">
              <a:buNone/>
            </a:pPr>
            <a:r>
              <a:rPr lang="en-US" dirty="0">
                <a:effectLst/>
              </a:rPr>
              <a:t>The Java </a:t>
            </a:r>
            <a:r>
              <a:rPr lang="en-US" i="1" dirty="0">
                <a:effectLst/>
              </a:rPr>
              <a:t>if statement</a:t>
            </a:r>
            <a:r>
              <a:rPr lang="en-US" dirty="0">
                <a:effectLst/>
              </a:rPr>
              <a:t> is used to test the condition. It checks </a:t>
            </a:r>
            <a:r>
              <a:rPr lang="en-US" dirty="0" err="1">
                <a:effectLst/>
              </a:rPr>
              <a:t>boolean</a:t>
            </a:r>
            <a:r>
              <a:rPr lang="en-US" dirty="0">
                <a:effectLst/>
              </a:rPr>
              <a:t> condition: </a:t>
            </a:r>
            <a:r>
              <a:rPr lang="en-US" b="1" i="1" dirty="0">
                <a:effectLst/>
              </a:rPr>
              <a:t>true</a:t>
            </a:r>
            <a:r>
              <a:rPr lang="en-US" dirty="0">
                <a:effectLst/>
              </a:rPr>
              <a:t> or </a:t>
            </a:r>
            <a:r>
              <a:rPr lang="en-US" b="1" i="1" dirty="0">
                <a:effectLst/>
              </a:rPr>
              <a:t>false</a:t>
            </a:r>
            <a:r>
              <a:rPr lang="en-US" dirty="0">
                <a:effectLst/>
              </a:rPr>
              <a:t>. There are various types of if statement in java.</a:t>
            </a:r>
          </a:p>
          <a:p>
            <a:pPr algn="just"/>
            <a:r>
              <a:rPr lang="en-US" dirty="0">
                <a:effectLst/>
              </a:rPr>
              <a:t>if statement</a:t>
            </a:r>
          </a:p>
          <a:p>
            <a:pPr algn="just"/>
            <a:r>
              <a:rPr lang="en-US" dirty="0">
                <a:effectLst/>
              </a:rPr>
              <a:t>if-else statement</a:t>
            </a:r>
          </a:p>
          <a:p>
            <a:pPr algn="just"/>
            <a:r>
              <a:rPr lang="en-US" dirty="0">
                <a:effectLst/>
              </a:rPr>
              <a:t>if-else-if ladder</a:t>
            </a:r>
          </a:p>
          <a:p>
            <a:pPr algn="just"/>
            <a:r>
              <a:rPr lang="en-US" dirty="0">
                <a:effectLst/>
              </a:rPr>
              <a:t>nested if statement</a:t>
            </a:r>
          </a:p>
          <a:p>
            <a:pPr marL="0" indent="0" algn="just">
              <a:buNone/>
            </a:pPr>
            <a:r>
              <a:rPr lang="en-US" b="1" dirty="0">
                <a:effectLst/>
              </a:rPr>
              <a:t>Syntax:</a:t>
            </a:r>
            <a:endParaRPr lang="en-US" dirty="0">
              <a:effectLst/>
            </a:endParaRPr>
          </a:p>
          <a:p>
            <a:pPr marL="457200" lvl="1" indent="0" algn="just">
              <a:buNone/>
            </a:pPr>
            <a:r>
              <a:rPr lang="en-US" dirty="0"/>
              <a:t>if(condition){  </a:t>
            </a:r>
          </a:p>
          <a:p>
            <a:pPr marL="457200" lvl="1" indent="0" algn="just">
              <a:buNone/>
            </a:pPr>
            <a:r>
              <a:rPr lang="en-US" dirty="0"/>
              <a:t>	//code if condition is true  </a:t>
            </a:r>
          </a:p>
          <a:p>
            <a:pPr marL="457200" lvl="1" indent="0" algn="just">
              <a:buNone/>
            </a:pPr>
            <a:r>
              <a:rPr lang="en-US" dirty="0"/>
              <a:t>} else {  </a:t>
            </a:r>
          </a:p>
          <a:p>
            <a:pPr marL="457200" lvl="1" indent="0" algn="just">
              <a:buNone/>
            </a:pPr>
            <a:r>
              <a:rPr lang="en-US" dirty="0"/>
              <a:t>	//code if condition is false  </a:t>
            </a:r>
          </a:p>
          <a:p>
            <a:pPr marL="457200" lvl="1" indent="0" algn="just">
              <a:buNone/>
            </a:pPr>
            <a:r>
              <a:rPr lang="en-US" dirty="0"/>
              <a:t>}  </a:t>
            </a:r>
          </a:p>
          <a:p>
            <a:endParaRPr lang="en-IN" dirty="0"/>
          </a:p>
        </p:txBody>
      </p:sp>
    </p:spTree>
    <p:extLst>
      <p:ext uri="{BB962C8B-B14F-4D97-AF65-F5344CB8AC3E}">
        <p14:creationId xmlns:p14="http://schemas.microsoft.com/office/powerpoint/2010/main" val="2321356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711CD-5AD6-46FB-A896-41FFB1ED9D57}"/>
              </a:ext>
            </a:extLst>
          </p:cNvPr>
          <p:cNvSpPr>
            <a:spLocks noGrp="1"/>
          </p:cNvSpPr>
          <p:nvPr>
            <p:ph type="title"/>
          </p:nvPr>
        </p:nvSpPr>
        <p:spPr/>
        <p:txBody>
          <a:bodyPr>
            <a:normAutofit/>
          </a:bodyPr>
          <a:lstStyle/>
          <a:p>
            <a:r>
              <a:rPr lang="en-IN" dirty="0"/>
              <a:t>What is Java? </a:t>
            </a:r>
          </a:p>
        </p:txBody>
      </p:sp>
      <p:sp>
        <p:nvSpPr>
          <p:cNvPr id="3" name="Content Placeholder 2">
            <a:extLst>
              <a:ext uri="{FF2B5EF4-FFF2-40B4-BE49-F238E27FC236}">
                <a16:creationId xmlns:a16="http://schemas.microsoft.com/office/drawing/2014/main" id="{6EB7C3CE-6E35-4F8C-A7F5-A03C2AC044D9}"/>
              </a:ext>
            </a:extLst>
          </p:cNvPr>
          <p:cNvSpPr>
            <a:spLocks noGrp="1"/>
          </p:cNvSpPr>
          <p:nvPr>
            <p:ph idx="1"/>
          </p:nvPr>
        </p:nvSpPr>
        <p:spPr/>
        <p:txBody>
          <a:bodyPr>
            <a:normAutofit/>
          </a:bodyPr>
          <a:lstStyle/>
          <a:p>
            <a:pPr algn="just"/>
            <a:r>
              <a:rPr lang="en-US" sz="2400" dirty="0">
                <a:effectLst/>
              </a:rPr>
              <a:t>Java is a </a:t>
            </a:r>
            <a:r>
              <a:rPr lang="en-US" sz="2400" b="1" dirty="0">
                <a:effectLst/>
              </a:rPr>
              <a:t>programming language</a:t>
            </a:r>
            <a:r>
              <a:rPr lang="en-US" sz="2400" dirty="0">
                <a:effectLst/>
              </a:rPr>
              <a:t> and a </a:t>
            </a:r>
            <a:r>
              <a:rPr lang="en-US" sz="2400" b="1" dirty="0">
                <a:effectLst/>
              </a:rPr>
              <a:t>platform</a:t>
            </a:r>
            <a:r>
              <a:rPr lang="en-US" sz="2400" dirty="0">
                <a:effectLst/>
              </a:rPr>
              <a:t>.</a:t>
            </a:r>
          </a:p>
          <a:p>
            <a:pPr algn="just"/>
            <a:r>
              <a:rPr lang="en-US" sz="2400" dirty="0">
                <a:effectLst/>
              </a:rPr>
              <a:t>Java is a high level, robust, secured and object-oriented programming language.</a:t>
            </a:r>
          </a:p>
          <a:p>
            <a:pPr algn="just"/>
            <a:r>
              <a:rPr lang="en-US" sz="2400" b="1" dirty="0">
                <a:effectLst/>
              </a:rPr>
              <a:t>Platform</a:t>
            </a:r>
            <a:r>
              <a:rPr lang="en-US" sz="2400" dirty="0">
                <a:effectLst/>
              </a:rPr>
              <a:t>: Any hardware or software environment in which a program runs, is known as a platform. Since Java has its own runtime environment (JRE) and API, it is called platform.</a:t>
            </a:r>
          </a:p>
          <a:p>
            <a:pPr algn="just"/>
            <a:r>
              <a:rPr lang="en-US" sz="2400" dirty="0"/>
              <a:t>Java programming language was originally developed by Sun Microsystems which was initiated by James Gosling and released in 1995 as core component of Sun Microsystems' Java platform (Java 1.0 [J2SE]).</a:t>
            </a:r>
          </a:p>
          <a:p>
            <a:pPr algn="just"/>
            <a:r>
              <a:rPr lang="en-US" sz="2400" dirty="0"/>
              <a:t>The latest release of the Java Standard Edition is Java SE 14.</a:t>
            </a:r>
          </a:p>
          <a:p>
            <a:pPr marL="457200" lvl="1" indent="0" algn="just">
              <a:buNone/>
            </a:pPr>
            <a:r>
              <a:rPr lang="en-US" sz="2000" dirty="0" err="1"/>
              <a:t>Cmd</a:t>
            </a:r>
            <a:r>
              <a:rPr lang="en-US" sz="2000" dirty="0"/>
              <a:t> &gt; </a:t>
            </a:r>
            <a:r>
              <a:rPr lang="en-US" sz="2000" dirty="0" err="1"/>
              <a:t>javac</a:t>
            </a:r>
            <a:r>
              <a:rPr lang="en-US" sz="2000" dirty="0"/>
              <a:t> –version	// Java compiler version</a:t>
            </a:r>
          </a:p>
          <a:p>
            <a:pPr marL="457200" lvl="1" indent="0" algn="just">
              <a:buNone/>
            </a:pPr>
            <a:r>
              <a:rPr lang="en-US" sz="2000" dirty="0" err="1"/>
              <a:t>Cmd</a:t>
            </a:r>
            <a:r>
              <a:rPr lang="en-US" sz="2000" dirty="0"/>
              <a:t>&gt; java  -version    // Java interpreter version </a:t>
            </a:r>
          </a:p>
          <a:p>
            <a:endParaRPr lang="en-US" sz="2600" dirty="0">
              <a:effectLst/>
            </a:endParaRPr>
          </a:p>
          <a:p>
            <a:endParaRPr lang="en-IN" dirty="0"/>
          </a:p>
        </p:txBody>
      </p:sp>
    </p:spTree>
    <p:extLst>
      <p:ext uri="{BB962C8B-B14F-4D97-AF65-F5344CB8AC3E}">
        <p14:creationId xmlns:p14="http://schemas.microsoft.com/office/powerpoint/2010/main" val="2834214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93560B-9BB5-47A9-B1BC-52B59BE70225}"/>
              </a:ext>
            </a:extLst>
          </p:cNvPr>
          <p:cNvSpPr>
            <a:spLocks noGrp="1"/>
          </p:cNvSpPr>
          <p:nvPr>
            <p:ph type="title"/>
          </p:nvPr>
        </p:nvSpPr>
        <p:spPr/>
        <p:txBody>
          <a:bodyPr>
            <a:normAutofit/>
          </a:bodyPr>
          <a:lstStyle/>
          <a:p>
            <a:r>
              <a:rPr lang="en-IN" dirty="0"/>
              <a:t>While Loop</a:t>
            </a:r>
          </a:p>
        </p:txBody>
      </p:sp>
      <p:sp>
        <p:nvSpPr>
          <p:cNvPr id="3" name="Content Placeholder 2">
            <a:extLst>
              <a:ext uri="{FF2B5EF4-FFF2-40B4-BE49-F238E27FC236}">
                <a16:creationId xmlns:a16="http://schemas.microsoft.com/office/drawing/2014/main" id="{87D399D0-D1F8-494E-992F-C2B730EB1A4C}"/>
              </a:ext>
            </a:extLst>
          </p:cNvPr>
          <p:cNvSpPr>
            <a:spLocks noGrp="1"/>
          </p:cNvSpPr>
          <p:nvPr>
            <p:ph idx="1"/>
          </p:nvPr>
        </p:nvSpPr>
        <p:spPr/>
        <p:txBody>
          <a:bodyPr/>
          <a:lstStyle/>
          <a:p>
            <a:pPr algn="just"/>
            <a:r>
              <a:rPr lang="en-US" dirty="0">
                <a:effectLst/>
              </a:rPr>
              <a:t>The Java </a:t>
            </a:r>
            <a:r>
              <a:rPr lang="en-US" i="1" dirty="0">
                <a:effectLst/>
              </a:rPr>
              <a:t>while loop</a:t>
            </a:r>
            <a:r>
              <a:rPr lang="en-US" dirty="0">
                <a:effectLst/>
              </a:rPr>
              <a:t> is used to iterate a part of the program several times. If the number of iteration is not fixed, it is recommended to use while loop.</a:t>
            </a:r>
          </a:p>
          <a:p>
            <a:pPr algn="just"/>
            <a:r>
              <a:rPr lang="en-US" b="1" dirty="0">
                <a:effectLst/>
              </a:rPr>
              <a:t>Syntax:</a:t>
            </a:r>
            <a:endParaRPr lang="en-US" dirty="0">
              <a:effectLst/>
            </a:endParaRPr>
          </a:p>
          <a:p>
            <a:pPr marL="457200" lvl="1" indent="0" algn="just">
              <a:buNone/>
            </a:pPr>
            <a:r>
              <a:rPr lang="en-US" dirty="0"/>
              <a:t>while(condition){  </a:t>
            </a:r>
          </a:p>
          <a:p>
            <a:pPr marL="457200" lvl="1" indent="0" algn="just">
              <a:buNone/>
            </a:pPr>
            <a:r>
              <a:rPr lang="en-US" dirty="0"/>
              <a:t>      //code to be executed  </a:t>
            </a:r>
          </a:p>
          <a:p>
            <a:pPr marL="457200" lvl="1" indent="0" algn="just">
              <a:buNone/>
            </a:pPr>
            <a:r>
              <a:rPr lang="en-US" dirty="0"/>
              <a:t>}  </a:t>
            </a:r>
          </a:p>
          <a:p>
            <a:endParaRPr lang="en-IN" dirty="0"/>
          </a:p>
        </p:txBody>
      </p:sp>
    </p:spTree>
    <p:extLst>
      <p:ext uri="{BB962C8B-B14F-4D97-AF65-F5344CB8AC3E}">
        <p14:creationId xmlns:p14="http://schemas.microsoft.com/office/powerpoint/2010/main" val="85321433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55F6D-C0ED-40D6-810D-A0D67EF406A0}"/>
              </a:ext>
            </a:extLst>
          </p:cNvPr>
          <p:cNvSpPr>
            <a:spLocks noGrp="1"/>
          </p:cNvSpPr>
          <p:nvPr>
            <p:ph type="title"/>
          </p:nvPr>
        </p:nvSpPr>
        <p:spPr/>
        <p:txBody>
          <a:bodyPr>
            <a:normAutofit/>
          </a:bodyPr>
          <a:lstStyle/>
          <a:p>
            <a:r>
              <a:rPr lang="en-IN" dirty="0"/>
              <a:t>Do-While</a:t>
            </a:r>
          </a:p>
        </p:txBody>
      </p:sp>
      <p:sp>
        <p:nvSpPr>
          <p:cNvPr id="3" name="Content Placeholder 2">
            <a:extLst>
              <a:ext uri="{FF2B5EF4-FFF2-40B4-BE49-F238E27FC236}">
                <a16:creationId xmlns:a16="http://schemas.microsoft.com/office/drawing/2014/main" id="{128A141B-BFAB-4F38-B1EF-B5EC038830AF}"/>
              </a:ext>
            </a:extLst>
          </p:cNvPr>
          <p:cNvSpPr>
            <a:spLocks noGrp="1"/>
          </p:cNvSpPr>
          <p:nvPr>
            <p:ph idx="1"/>
          </p:nvPr>
        </p:nvSpPr>
        <p:spPr/>
        <p:txBody>
          <a:bodyPr/>
          <a:lstStyle/>
          <a:p>
            <a:pPr algn="just"/>
            <a:r>
              <a:rPr lang="en-US" dirty="0">
                <a:effectLst/>
              </a:rPr>
              <a:t>A </a:t>
            </a:r>
            <a:r>
              <a:rPr lang="en-US" b="1" dirty="0">
                <a:effectLst/>
              </a:rPr>
              <a:t>do...while</a:t>
            </a:r>
            <a:r>
              <a:rPr lang="en-US" dirty="0">
                <a:effectLst/>
              </a:rPr>
              <a:t> loop is similar to a while loop, except that a do...while loop is guaranteed to execute at least one time.</a:t>
            </a:r>
          </a:p>
          <a:p>
            <a:pPr algn="just"/>
            <a:r>
              <a:rPr lang="en-US" b="1" dirty="0">
                <a:effectLst/>
              </a:rPr>
              <a:t>Syntax:</a:t>
            </a:r>
            <a:endParaRPr lang="en-US" dirty="0">
              <a:effectLst/>
            </a:endParaRPr>
          </a:p>
          <a:p>
            <a:pPr marL="457200" lvl="1" indent="0" algn="just">
              <a:buNone/>
            </a:pPr>
            <a:r>
              <a:rPr lang="en-US" dirty="0"/>
              <a:t>do{  </a:t>
            </a:r>
          </a:p>
          <a:p>
            <a:pPr marL="457200" lvl="1" indent="0" algn="just">
              <a:buNone/>
            </a:pPr>
            <a:r>
              <a:rPr lang="en-US" dirty="0"/>
              <a:t>       //code to be executed  </a:t>
            </a:r>
          </a:p>
          <a:p>
            <a:pPr marL="457200" lvl="1" indent="0" algn="just">
              <a:buNone/>
            </a:pPr>
            <a:r>
              <a:rPr lang="en-US" dirty="0"/>
              <a:t>}while(condition);  </a:t>
            </a:r>
          </a:p>
          <a:p>
            <a:pPr marL="0" indent="0">
              <a:buNone/>
            </a:pPr>
            <a:endParaRPr lang="en-US" dirty="0">
              <a:effectLst/>
            </a:endParaRPr>
          </a:p>
          <a:p>
            <a:endParaRPr lang="en-IN" dirty="0"/>
          </a:p>
        </p:txBody>
      </p:sp>
    </p:spTree>
    <p:extLst>
      <p:ext uri="{BB962C8B-B14F-4D97-AF65-F5344CB8AC3E}">
        <p14:creationId xmlns:p14="http://schemas.microsoft.com/office/powerpoint/2010/main" val="247978703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3B2B76-2DAE-497A-9515-9E374322064D}"/>
              </a:ext>
            </a:extLst>
          </p:cNvPr>
          <p:cNvSpPr>
            <a:spLocks noGrp="1"/>
          </p:cNvSpPr>
          <p:nvPr>
            <p:ph type="title"/>
          </p:nvPr>
        </p:nvSpPr>
        <p:spPr/>
        <p:txBody>
          <a:bodyPr>
            <a:normAutofit/>
          </a:bodyPr>
          <a:lstStyle/>
          <a:p>
            <a:r>
              <a:rPr lang="en-IN" dirty="0"/>
              <a:t>Quiz</a:t>
            </a:r>
          </a:p>
        </p:txBody>
      </p:sp>
      <p:sp>
        <p:nvSpPr>
          <p:cNvPr id="3" name="Content Placeholder 2">
            <a:extLst>
              <a:ext uri="{FF2B5EF4-FFF2-40B4-BE49-F238E27FC236}">
                <a16:creationId xmlns:a16="http://schemas.microsoft.com/office/drawing/2014/main" id="{8B125C26-2292-49DA-BAF5-38B592E9CFDC}"/>
              </a:ext>
            </a:extLst>
          </p:cNvPr>
          <p:cNvSpPr>
            <a:spLocks noGrp="1"/>
          </p:cNvSpPr>
          <p:nvPr>
            <p:ph idx="1"/>
          </p:nvPr>
        </p:nvSpPr>
        <p:spPr/>
        <p:txBody>
          <a:bodyPr>
            <a:normAutofit/>
          </a:bodyPr>
          <a:lstStyle/>
          <a:p>
            <a:r>
              <a:rPr lang="en-IN" sz="3200" dirty="0"/>
              <a:t>Predict the output:</a:t>
            </a:r>
          </a:p>
          <a:p>
            <a:endParaRPr lang="en-IN" sz="3200" dirty="0"/>
          </a:p>
        </p:txBody>
      </p:sp>
      <p:pic>
        <p:nvPicPr>
          <p:cNvPr id="6" name="Picture 5">
            <a:extLst>
              <a:ext uri="{FF2B5EF4-FFF2-40B4-BE49-F238E27FC236}">
                <a16:creationId xmlns:a16="http://schemas.microsoft.com/office/drawing/2014/main" id="{38C91793-7ABA-496B-9E73-E883835544EB}"/>
              </a:ext>
            </a:extLst>
          </p:cNvPr>
          <p:cNvPicPr>
            <a:picLocks noChangeAspect="1"/>
          </p:cNvPicPr>
          <p:nvPr/>
        </p:nvPicPr>
        <p:blipFill>
          <a:blip r:embed="rId2"/>
          <a:stretch>
            <a:fillRect/>
          </a:stretch>
        </p:blipFill>
        <p:spPr>
          <a:xfrm>
            <a:off x="379199" y="1803388"/>
            <a:ext cx="5909059" cy="4949103"/>
          </a:xfrm>
          <a:prstGeom prst="rect">
            <a:avLst/>
          </a:prstGeom>
        </p:spPr>
      </p:pic>
    </p:spTree>
    <p:extLst>
      <p:ext uri="{BB962C8B-B14F-4D97-AF65-F5344CB8AC3E}">
        <p14:creationId xmlns:p14="http://schemas.microsoft.com/office/powerpoint/2010/main" val="14498858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E5B309-1EBA-4B5C-94D8-BD98F3E70740}"/>
              </a:ext>
            </a:extLst>
          </p:cNvPr>
          <p:cNvSpPr>
            <a:spLocks noGrp="1"/>
          </p:cNvSpPr>
          <p:nvPr>
            <p:ph type="title"/>
          </p:nvPr>
        </p:nvSpPr>
        <p:spPr/>
        <p:txBody>
          <a:bodyPr>
            <a:normAutofit/>
          </a:bodyPr>
          <a:lstStyle/>
          <a:p>
            <a:r>
              <a:rPr lang="en-IN" dirty="0"/>
              <a:t>Quiz</a:t>
            </a:r>
          </a:p>
        </p:txBody>
      </p:sp>
      <p:sp>
        <p:nvSpPr>
          <p:cNvPr id="3" name="Content Placeholder 2">
            <a:extLst>
              <a:ext uri="{FF2B5EF4-FFF2-40B4-BE49-F238E27FC236}">
                <a16:creationId xmlns:a16="http://schemas.microsoft.com/office/drawing/2014/main" id="{D8B9B9E5-BDE3-4E36-B0AC-B24541354FDB}"/>
              </a:ext>
            </a:extLst>
          </p:cNvPr>
          <p:cNvSpPr>
            <a:spLocks noGrp="1"/>
          </p:cNvSpPr>
          <p:nvPr>
            <p:ph idx="1"/>
          </p:nvPr>
        </p:nvSpPr>
        <p:spPr>
          <a:xfrm>
            <a:off x="379200" y="1249341"/>
            <a:ext cx="11345747" cy="4927622"/>
          </a:xfrm>
        </p:spPr>
        <p:txBody>
          <a:bodyPr>
            <a:noAutofit/>
          </a:bodyPr>
          <a:lstStyle/>
          <a:p>
            <a:r>
              <a:rPr lang="en-IN" sz="2400" b="1" dirty="0"/>
              <a:t>Predict the output:</a:t>
            </a:r>
          </a:p>
          <a:p>
            <a:pPr marL="0" indent="0">
              <a:buNone/>
            </a:pPr>
            <a:endParaRPr lang="en-IN" sz="2400" dirty="0"/>
          </a:p>
        </p:txBody>
      </p:sp>
      <p:pic>
        <p:nvPicPr>
          <p:cNvPr id="6" name="Picture 5">
            <a:extLst>
              <a:ext uri="{FF2B5EF4-FFF2-40B4-BE49-F238E27FC236}">
                <a16:creationId xmlns:a16="http://schemas.microsoft.com/office/drawing/2014/main" id="{5597752A-4A96-4EA3-A2E0-0863C0C9F720}"/>
              </a:ext>
            </a:extLst>
          </p:cNvPr>
          <p:cNvPicPr>
            <a:picLocks noChangeAspect="1"/>
          </p:cNvPicPr>
          <p:nvPr/>
        </p:nvPicPr>
        <p:blipFill>
          <a:blip r:embed="rId2"/>
          <a:stretch>
            <a:fillRect/>
          </a:stretch>
        </p:blipFill>
        <p:spPr>
          <a:xfrm>
            <a:off x="505810" y="1768157"/>
            <a:ext cx="6443629" cy="3085197"/>
          </a:xfrm>
          <a:prstGeom prst="rect">
            <a:avLst/>
          </a:prstGeom>
        </p:spPr>
      </p:pic>
    </p:spTree>
    <p:extLst>
      <p:ext uri="{BB962C8B-B14F-4D97-AF65-F5344CB8AC3E}">
        <p14:creationId xmlns:p14="http://schemas.microsoft.com/office/powerpoint/2010/main" val="3836268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A4CFF-0166-4C3E-8476-CCB3AECFDCAE}"/>
              </a:ext>
            </a:extLst>
          </p:cNvPr>
          <p:cNvSpPr>
            <a:spLocks noGrp="1"/>
          </p:cNvSpPr>
          <p:nvPr>
            <p:ph type="title"/>
          </p:nvPr>
        </p:nvSpPr>
        <p:spPr/>
        <p:txBody>
          <a:bodyPr>
            <a:normAutofit/>
          </a:bodyPr>
          <a:lstStyle/>
          <a:p>
            <a:r>
              <a:rPr lang="en-IN" dirty="0"/>
              <a:t>break</a:t>
            </a:r>
          </a:p>
        </p:txBody>
      </p:sp>
      <p:sp>
        <p:nvSpPr>
          <p:cNvPr id="3" name="Content Placeholder 2">
            <a:extLst>
              <a:ext uri="{FF2B5EF4-FFF2-40B4-BE49-F238E27FC236}">
                <a16:creationId xmlns:a16="http://schemas.microsoft.com/office/drawing/2014/main" id="{CE2053D2-8ADC-4A2F-9C40-E6E9116F3648}"/>
              </a:ext>
            </a:extLst>
          </p:cNvPr>
          <p:cNvSpPr>
            <a:spLocks noGrp="1"/>
          </p:cNvSpPr>
          <p:nvPr>
            <p:ph idx="1"/>
          </p:nvPr>
        </p:nvSpPr>
        <p:spPr/>
        <p:txBody>
          <a:bodyPr>
            <a:normAutofit/>
          </a:bodyPr>
          <a:lstStyle/>
          <a:p>
            <a:pPr algn="just"/>
            <a:r>
              <a:rPr lang="en-US" sz="2400" dirty="0"/>
              <a:t>Loop control statements change execution from its normal sequence. When execution leaves a scope, all automatic objects that were created in that scope are destroyed</a:t>
            </a:r>
          </a:p>
          <a:p>
            <a:pPr marL="0" indent="0" algn="just">
              <a:buNone/>
            </a:pPr>
            <a:r>
              <a:rPr lang="en-US" sz="2400" b="1" dirty="0"/>
              <a:t>Java Break Statement</a:t>
            </a:r>
          </a:p>
          <a:p>
            <a:pPr algn="just"/>
            <a:r>
              <a:rPr lang="en-US" sz="2400" dirty="0"/>
              <a:t>The Java break is used to break loop or switch statement. It breaks the current flow of the program at specified condition. In case of inner loop, it breaks only inner loop.</a:t>
            </a:r>
          </a:p>
          <a:p>
            <a:pPr marL="0" indent="0" algn="just">
              <a:buNone/>
            </a:pPr>
            <a:r>
              <a:rPr lang="en-US" sz="2400" b="1" dirty="0"/>
              <a:t>Syntax:</a:t>
            </a:r>
          </a:p>
          <a:p>
            <a:pPr marL="457200" lvl="1" indent="0" algn="just">
              <a:buNone/>
            </a:pPr>
            <a:r>
              <a:rPr lang="en-US" dirty="0"/>
              <a:t>break;  </a:t>
            </a:r>
          </a:p>
          <a:p>
            <a:endParaRPr lang="en-IN" dirty="0"/>
          </a:p>
        </p:txBody>
      </p:sp>
    </p:spTree>
    <p:extLst>
      <p:ext uri="{BB962C8B-B14F-4D97-AF65-F5344CB8AC3E}">
        <p14:creationId xmlns:p14="http://schemas.microsoft.com/office/powerpoint/2010/main" val="182330572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F15F07-8C11-4156-A993-082ADBF71302}"/>
              </a:ext>
            </a:extLst>
          </p:cNvPr>
          <p:cNvSpPr>
            <a:spLocks noGrp="1"/>
          </p:cNvSpPr>
          <p:nvPr>
            <p:ph type="title"/>
          </p:nvPr>
        </p:nvSpPr>
        <p:spPr/>
        <p:txBody>
          <a:bodyPr>
            <a:normAutofit/>
          </a:bodyPr>
          <a:lstStyle/>
          <a:p>
            <a:r>
              <a:rPr lang="en-IN" dirty="0"/>
              <a:t>Continue</a:t>
            </a:r>
          </a:p>
        </p:txBody>
      </p:sp>
      <p:sp>
        <p:nvSpPr>
          <p:cNvPr id="3" name="Content Placeholder 2">
            <a:extLst>
              <a:ext uri="{FF2B5EF4-FFF2-40B4-BE49-F238E27FC236}">
                <a16:creationId xmlns:a16="http://schemas.microsoft.com/office/drawing/2014/main" id="{59B8B94E-3043-4A73-A311-D45E67455098}"/>
              </a:ext>
            </a:extLst>
          </p:cNvPr>
          <p:cNvSpPr>
            <a:spLocks noGrp="1"/>
          </p:cNvSpPr>
          <p:nvPr>
            <p:ph idx="1"/>
          </p:nvPr>
        </p:nvSpPr>
        <p:spPr/>
        <p:txBody>
          <a:bodyPr/>
          <a:lstStyle/>
          <a:p>
            <a:pPr algn="just"/>
            <a:r>
              <a:rPr lang="en-US" sz="2400" b="1" dirty="0"/>
              <a:t>Java Continue Statement</a:t>
            </a:r>
          </a:p>
          <a:p>
            <a:pPr marL="0" indent="0" algn="just">
              <a:buNone/>
            </a:pPr>
            <a:r>
              <a:rPr lang="en-US" sz="2400" dirty="0"/>
              <a:t>The Java </a:t>
            </a:r>
            <a:r>
              <a:rPr lang="en-US" sz="2400" i="1" dirty="0"/>
              <a:t>continue statement</a:t>
            </a:r>
            <a:r>
              <a:rPr lang="en-US" sz="2400" dirty="0"/>
              <a:t> is used to continue loop. It continues the current flow of the program and skips the remaining code at specified condition. In case of inner loop, it continues only inner loop.</a:t>
            </a:r>
          </a:p>
          <a:p>
            <a:pPr algn="just"/>
            <a:r>
              <a:rPr lang="en-US" sz="2400" b="1" dirty="0"/>
              <a:t>Syntax:</a:t>
            </a:r>
            <a:endParaRPr lang="en-US" sz="2400" dirty="0"/>
          </a:p>
          <a:p>
            <a:pPr marL="0" indent="0" algn="just">
              <a:buNone/>
            </a:pPr>
            <a:r>
              <a:rPr lang="en-US" sz="2400" dirty="0"/>
              <a:t>	continue;</a:t>
            </a:r>
          </a:p>
          <a:p>
            <a:endParaRPr lang="en-IN" dirty="0"/>
          </a:p>
        </p:txBody>
      </p:sp>
    </p:spTree>
    <p:extLst>
      <p:ext uri="{BB962C8B-B14F-4D97-AF65-F5344CB8AC3E}">
        <p14:creationId xmlns:p14="http://schemas.microsoft.com/office/powerpoint/2010/main" val="410638804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76A6E8-6945-41E9-8507-140174F202D4}"/>
              </a:ext>
            </a:extLst>
          </p:cNvPr>
          <p:cNvSpPr>
            <a:spLocks noGrp="1"/>
          </p:cNvSpPr>
          <p:nvPr>
            <p:ph type="title"/>
          </p:nvPr>
        </p:nvSpPr>
        <p:spPr/>
        <p:txBody>
          <a:bodyPr>
            <a:normAutofit/>
          </a:bodyPr>
          <a:lstStyle/>
          <a:p>
            <a:r>
              <a:rPr lang="en-IN" dirty="0"/>
              <a:t>Quiz</a:t>
            </a:r>
          </a:p>
        </p:txBody>
      </p:sp>
      <p:sp>
        <p:nvSpPr>
          <p:cNvPr id="3" name="Content Placeholder 2">
            <a:extLst>
              <a:ext uri="{FF2B5EF4-FFF2-40B4-BE49-F238E27FC236}">
                <a16:creationId xmlns:a16="http://schemas.microsoft.com/office/drawing/2014/main" id="{6E197F19-A3CF-4657-A5F8-AC2F012EE070}"/>
              </a:ext>
            </a:extLst>
          </p:cNvPr>
          <p:cNvSpPr>
            <a:spLocks noGrp="1"/>
          </p:cNvSpPr>
          <p:nvPr>
            <p:ph idx="1"/>
          </p:nvPr>
        </p:nvSpPr>
        <p:spPr/>
        <p:txBody>
          <a:bodyPr>
            <a:normAutofit fontScale="92500" lnSpcReduction="20000"/>
          </a:bodyPr>
          <a:lstStyle/>
          <a:p>
            <a:pPr marL="0" indent="0">
              <a:buNone/>
            </a:pPr>
            <a:r>
              <a:rPr lang="en-IN" b="1" dirty="0"/>
              <a:t>Predict the output.</a:t>
            </a:r>
          </a:p>
          <a:p>
            <a:endParaRPr lang="en-IN" b="1" dirty="0"/>
          </a:p>
          <a:p>
            <a:pPr marL="0" indent="0">
              <a:buNone/>
            </a:pPr>
            <a:r>
              <a:rPr lang="en-IN" dirty="0"/>
              <a:t>public class </a:t>
            </a:r>
            <a:r>
              <a:rPr lang="en-IN" dirty="0" err="1"/>
              <a:t>ContinueExample</a:t>
            </a:r>
            <a:r>
              <a:rPr lang="en-IN" dirty="0"/>
              <a:t> {  </a:t>
            </a:r>
          </a:p>
          <a:p>
            <a:pPr marL="0" indent="0">
              <a:buNone/>
            </a:pPr>
            <a:r>
              <a:rPr lang="en-IN" dirty="0"/>
              <a:t>public static void main(String[] </a:t>
            </a:r>
            <a:r>
              <a:rPr lang="en-IN" dirty="0" err="1"/>
              <a:t>args</a:t>
            </a:r>
            <a:r>
              <a:rPr lang="en-IN" dirty="0"/>
              <a:t>) {  </a:t>
            </a:r>
          </a:p>
          <a:p>
            <a:pPr marL="0" indent="0">
              <a:buNone/>
            </a:pPr>
            <a:r>
              <a:rPr lang="en-IN" dirty="0"/>
              <a:t>    for(</a:t>
            </a:r>
            <a:r>
              <a:rPr lang="en-IN" dirty="0" err="1"/>
              <a:t>int</a:t>
            </a:r>
            <a:r>
              <a:rPr lang="en-IN" dirty="0"/>
              <a:t> </a:t>
            </a:r>
            <a:r>
              <a:rPr lang="en-IN" dirty="0" err="1"/>
              <a:t>i</a:t>
            </a:r>
            <a:r>
              <a:rPr lang="en-IN" dirty="0"/>
              <a:t>=1;i&lt;=10;i++){  </a:t>
            </a:r>
          </a:p>
          <a:p>
            <a:pPr marL="0" indent="0">
              <a:buNone/>
            </a:pPr>
            <a:r>
              <a:rPr lang="en-IN" dirty="0"/>
              <a:t>        if(</a:t>
            </a:r>
            <a:r>
              <a:rPr lang="en-IN" dirty="0" err="1"/>
              <a:t>i</a:t>
            </a:r>
            <a:r>
              <a:rPr lang="en-IN" dirty="0"/>
              <a:t>==5){  </a:t>
            </a:r>
          </a:p>
          <a:p>
            <a:pPr marL="0" indent="0">
              <a:buNone/>
            </a:pPr>
            <a:r>
              <a:rPr lang="en-IN" dirty="0"/>
              <a:t>            continue;  </a:t>
            </a:r>
          </a:p>
          <a:p>
            <a:pPr marL="0" indent="0">
              <a:buNone/>
            </a:pPr>
            <a:r>
              <a:rPr lang="en-IN" dirty="0"/>
              <a:t>        }  </a:t>
            </a:r>
          </a:p>
          <a:p>
            <a:pPr marL="0" indent="0">
              <a:buNone/>
            </a:pPr>
            <a:r>
              <a:rPr lang="en-IN" dirty="0"/>
              <a:t>        </a:t>
            </a:r>
            <a:r>
              <a:rPr lang="en-IN" dirty="0" err="1"/>
              <a:t>System.out.println</a:t>
            </a:r>
            <a:r>
              <a:rPr lang="en-IN" dirty="0"/>
              <a:t>(</a:t>
            </a:r>
            <a:r>
              <a:rPr lang="en-IN" dirty="0" err="1"/>
              <a:t>i</a:t>
            </a:r>
            <a:r>
              <a:rPr lang="en-IN" dirty="0"/>
              <a:t>);  </a:t>
            </a:r>
          </a:p>
          <a:p>
            <a:pPr marL="0" indent="0">
              <a:buNone/>
            </a:pPr>
            <a:r>
              <a:rPr lang="en-IN" dirty="0"/>
              <a:t>    }  </a:t>
            </a:r>
          </a:p>
          <a:p>
            <a:pPr marL="0" indent="0">
              <a:buNone/>
            </a:pPr>
            <a:r>
              <a:rPr lang="en-IN" dirty="0"/>
              <a:t>  }  </a:t>
            </a:r>
          </a:p>
          <a:p>
            <a:pPr marL="0" indent="0">
              <a:buNone/>
            </a:pPr>
            <a:r>
              <a:rPr lang="en-IN" dirty="0"/>
              <a:t>} </a:t>
            </a:r>
            <a:r>
              <a:rPr lang="en-IN" dirty="0">
                <a:latin typeface="+mj-lt"/>
              </a:rPr>
              <a:t> </a:t>
            </a:r>
          </a:p>
          <a:p>
            <a:endParaRPr lang="en-IN" dirty="0"/>
          </a:p>
        </p:txBody>
      </p:sp>
    </p:spTree>
    <p:extLst>
      <p:ext uri="{BB962C8B-B14F-4D97-AF65-F5344CB8AC3E}">
        <p14:creationId xmlns:p14="http://schemas.microsoft.com/office/powerpoint/2010/main" val="676729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 calcmode="lin" valueType="num">
                                      <p:cBhvr additive="base">
                                        <p:cTn id="17"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3" end="3"/>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 calcmode="lin" valueType="num">
                                      <p:cBhvr additive="base">
                                        <p:cTn id="2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 calcmode="lin" valueType="num">
                                      <p:cBhvr additive="base">
                                        <p:cTn id="25"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5" end="5"/>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 calcmode="lin" valueType="num">
                                      <p:cBhvr additive="base">
                                        <p:cTn id="29"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6" end="6"/>
                                            </p:txEl>
                                          </p:spTgt>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anim calcmode="lin" valueType="num">
                                      <p:cBhvr additive="base">
                                        <p:cTn id="33"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
                                            <p:txEl>
                                              <p:pRg st="7" end="7"/>
                                            </p:txEl>
                                          </p:spTgt>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 calcmode="lin" valueType="num">
                                      <p:cBhvr additive="base">
                                        <p:cTn id="37"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8" end="8"/>
                                            </p:txEl>
                                          </p:spTgt>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3">
                                            <p:txEl>
                                              <p:pRg st="9" end="9"/>
                                            </p:txEl>
                                          </p:spTgt>
                                        </p:tgtEl>
                                        <p:attrNameLst>
                                          <p:attrName>style.visibility</p:attrName>
                                        </p:attrNameLst>
                                      </p:cBhvr>
                                      <p:to>
                                        <p:strVal val="visible"/>
                                      </p:to>
                                    </p:set>
                                    <p:anim calcmode="lin" valueType="num">
                                      <p:cBhvr additive="base">
                                        <p:cTn id="41"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3">
                                            <p:txEl>
                                              <p:pRg st="9" end="9"/>
                                            </p:txEl>
                                          </p:spTgt>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stCondLst>
                                    <p:cond delay="0"/>
                                  </p:stCondLst>
                                  <p:childTnLst>
                                    <p:set>
                                      <p:cBhvr>
                                        <p:cTn id="44" dur="1" fill="hold">
                                          <p:stCondLst>
                                            <p:cond delay="0"/>
                                          </p:stCondLst>
                                        </p:cTn>
                                        <p:tgtEl>
                                          <p:spTgt spid="3">
                                            <p:txEl>
                                              <p:pRg st="10" end="10"/>
                                            </p:txEl>
                                          </p:spTgt>
                                        </p:tgtEl>
                                        <p:attrNameLst>
                                          <p:attrName>style.visibility</p:attrName>
                                        </p:attrNameLst>
                                      </p:cBhvr>
                                      <p:to>
                                        <p:strVal val="visible"/>
                                      </p:to>
                                    </p:set>
                                    <p:anim calcmode="lin" valueType="num">
                                      <p:cBhvr additive="base">
                                        <p:cTn id="45"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3">
                                            <p:txEl>
                                              <p:pRg st="10" end="10"/>
                                            </p:txEl>
                                          </p:spTgt>
                                        </p:tgtEl>
                                        <p:attrNameLst>
                                          <p:attrName>ppt_y</p:attrName>
                                        </p:attrNameLst>
                                      </p:cBhvr>
                                      <p:tavLst>
                                        <p:tav tm="0">
                                          <p:val>
                                            <p:strVal val="1+#ppt_h/2"/>
                                          </p:val>
                                        </p:tav>
                                        <p:tav tm="100000">
                                          <p:val>
                                            <p:strVal val="#ppt_y"/>
                                          </p:val>
                                        </p:tav>
                                      </p:tavLst>
                                    </p:anim>
                                  </p:childTnLst>
                                </p:cTn>
                              </p:par>
                              <p:par>
                                <p:cTn id="47" presetID="2" presetClass="entr" presetSubtype="4" fill="hold" nodeType="withEffect">
                                  <p:stCondLst>
                                    <p:cond delay="0"/>
                                  </p:stCondLst>
                                  <p:childTnLst>
                                    <p:set>
                                      <p:cBhvr>
                                        <p:cTn id="48" dur="1" fill="hold">
                                          <p:stCondLst>
                                            <p:cond delay="0"/>
                                          </p:stCondLst>
                                        </p:cTn>
                                        <p:tgtEl>
                                          <p:spTgt spid="3">
                                            <p:txEl>
                                              <p:pRg st="11" end="11"/>
                                            </p:txEl>
                                          </p:spTgt>
                                        </p:tgtEl>
                                        <p:attrNameLst>
                                          <p:attrName>style.visibility</p:attrName>
                                        </p:attrNameLst>
                                      </p:cBhvr>
                                      <p:to>
                                        <p:strVal val="visible"/>
                                      </p:to>
                                    </p:set>
                                    <p:anim calcmode="lin" valueType="num">
                                      <p:cBhvr additive="base">
                                        <p:cTn id="49" dur="500" fill="hold"/>
                                        <p:tgtEl>
                                          <p:spTgt spid="3">
                                            <p:txEl>
                                              <p:pRg st="11" end="11"/>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11" end="1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333402-16E5-461C-A292-6FF7E3B6B9DD}"/>
              </a:ext>
            </a:extLst>
          </p:cNvPr>
          <p:cNvSpPr>
            <a:spLocks noGrp="1"/>
          </p:cNvSpPr>
          <p:nvPr>
            <p:ph type="title"/>
          </p:nvPr>
        </p:nvSpPr>
        <p:spPr/>
        <p:txBody>
          <a:bodyPr/>
          <a:lstStyle/>
          <a:p>
            <a:r>
              <a:rPr lang="en-IN" dirty="0"/>
              <a:t>QUIZ</a:t>
            </a:r>
          </a:p>
        </p:txBody>
      </p:sp>
      <p:pic>
        <p:nvPicPr>
          <p:cNvPr id="3" name="Picture 2">
            <a:extLst>
              <a:ext uri="{FF2B5EF4-FFF2-40B4-BE49-F238E27FC236}">
                <a16:creationId xmlns:a16="http://schemas.microsoft.com/office/drawing/2014/main" id="{1A8E33D0-6603-4079-A3F9-D4F2865BB687}"/>
              </a:ext>
            </a:extLst>
          </p:cNvPr>
          <p:cNvPicPr>
            <a:picLocks noChangeAspect="1"/>
          </p:cNvPicPr>
          <p:nvPr/>
        </p:nvPicPr>
        <p:blipFill>
          <a:blip r:embed="rId2"/>
          <a:stretch>
            <a:fillRect/>
          </a:stretch>
        </p:blipFill>
        <p:spPr>
          <a:xfrm>
            <a:off x="524974" y="2214097"/>
            <a:ext cx="10938156" cy="3842146"/>
          </a:xfrm>
          <a:prstGeom prst="rect">
            <a:avLst/>
          </a:prstGeom>
        </p:spPr>
      </p:pic>
      <p:sp>
        <p:nvSpPr>
          <p:cNvPr id="4" name="Rectangle 3">
            <a:extLst>
              <a:ext uri="{FF2B5EF4-FFF2-40B4-BE49-F238E27FC236}">
                <a16:creationId xmlns:a16="http://schemas.microsoft.com/office/drawing/2014/main" id="{1211E2CA-95F5-4B39-B4F5-C5FFC3685F8A}"/>
              </a:ext>
            </a:extLst>
          </p:cNvPr>
          <p:cNvSpPr/>
          <p:nvPr/>
        </p:nvSpPr>
        <p:spPr>
          <a:xfrm>
            <a:off x="379200" y="1468542"/>
            <a:ext cx="2526397" cy="461665"/>
          </a:xfrm>
          <a:prstGeom prst="rect">
            <a:avLst/>
          </a:prstGeom>
        </p:spPr>
        <p:txBody>
          <a:bodyPr wrap="none">
            <a:spAutoFit/>
          </a:bodyPr>
          <a:lstStyle/>
          <a:p>
            <a:r>
              <a:rPr lang="en-IN" altLang="en-US" sz="2400" b="1" dirty="0">
                <a:cs typeface="Arial" panose="020B0604020202020204" pitchFamily="34" charset="0"/>
              </a:rPr>
              <a:t>Predict the output</a:t>
            </a:r>
          </a:p>
        </p:txBody>
      </p:sp>
    </p:spTree>
    <p:extLst>
      <p:ext uri="{BB962C8B-B14F-4D97-AF65-F5344CB8AC3E}">
        <p14:creationId xmlns:p14="http://schemas.microsoft.com/office/powerpoint/2010/main" val="14092009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Eclipse - ide</a:t>
            </a:r>
            <a:endParaRPr lang="en-IN" dirty="0"/>
          </a:p>
        </p:txBody>
      </p:sp>
      <p:sp>
        <p:nvSpPr>
          <p:cNvPr id="12" name="Content Placeholder 11"/>
          <p:cNvSpPr>
            <a:spLocks noGrp="1"/>
          </p:cNvSpPr>
          <p:nvPr>
            <p:ph idx="1"/>
          </p:nvPr>
        </p:nvSpPr>
        <p:spPr/>
        <p:txBody>
          <a:bodyPr/>
          <a:lstStyle/>
          <a:p>
            <a:r>
              <a:rPr lang="en-US" dirty="0"/>
              <a:t>An integrated development environment (IDE) is a software application .</a:t>
            </a:r>
          </a:p>
          <a:p>
            <a:r>
              <a:rPr lang="en-US" dirty="0"/>
              <a:t>An IDE normally consists of a source code editor, build automation tools, and a debugger. </a:t>
            </a:r>
          </a:p>
          <a:p>
            <a:r>
              <a:rPr lang="en-US" dirty="0"/>
              <a:t>Most modern IDEs have intelligent code completion.</a:t>
            </a:r>
          </a:p>
          <a:p>
            <a:r>
              <a:rPr lang="en-US" dirty="0"/>
              <a:t>Eclipse is a universal tool platform - an open, extensible IDE for anything.</a:t>
            </a:r>
          </a:p>
          <a:p>
            <a:endParaRPr lang="en-IN" dirty="0"/>
          </a:p>
        </p:txBody>
      </p:sp>
    </p:spTree>
    <p:extLst>
      <p:ext uri="{BB962C8B-B14F-4D97-AF65-F5344CB8AC3E}">
        <p14:creationId xmlns:p14="http://schemas.microsoft.com/office/powerpoint/2010/main" val="310073889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The Workbench</a:t>
            </a:r>
          </a:p>
        </p:txBody>
      </p:sp>
      <p:sp>
        <p:nvSpPr>
          <p:cNvPr id="12" name="Content Placeholder 11"/>
          <p:cNvSpPr>
            <a:spLocks noGrp="1"/>
          </p:cNvSpPr>
          <p:nvPr>
            <p:ph idx="1"/>
          </p:nvPr>
        </p:nvSpPr>
        <p:spPr/>
        <p:txBody>
          <a:bodyPr/>
          <a:lstStyle/>
          <a:p>
            <a:r>
              <a:rPr lang="en-IN" dirty="0"/>
              <a:t>Eclipse workbench user interface</a:t>
            </a:r>
          </a:p>
        </p:txBody>
      </p:sp>
      <p:pic>
        <p:nvPicPr>
          <p:cNvPr id="3" name="Picture 2">
            <a:extLst>
              <a:ext uri="{FF2B5EF4-FFF2-40B4-BE49-F238E27FC236}">
                <a16:creationId xmlns:a16="http://schemas.microsoft.com/office/drawing/2014/main" id="{E463A469-3AA1-46ED-92AA-0F12AA5ED127}"/>
              </a:ext>
            </a:extLst>
          </p:cNvPr>
          <p:cNvPicPr>
            <a:picLocks noChangeAspect="1"/>
          </p:cNvPicPr>
          <p:nvPr/>
        </p:nvPicPr>
        <p:blipFill>
          <a:blip r:embed="rId2"/>
          <a:stretch>
            <a:fillRect/>
          </a:stretch>
        </p:blipFill>
        <p:spPr>
          <a:xfrm>
            <a:off x="-625034" y="1"/>
            <a:ext cx="17611103" cy="11380980"/>
          </a:xfrm>
          <a:prstGeom prst="rect">
            <a:avLst/>
          </a:prstGeom>
        </p:spPr>
      </p:pic>
    </p:spTree>
    <p:extLst>
      <p:ext uri="{BB962C8B-B14F-4D97-AF65-F5344CB8AC3E}">
        <p14:creationId xmlns:p14="http://schemas.microsoft.com/office/powerpoint/2010/main" val="31414528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C7AE66-9ABF-41B5-8C42-0C7547B1ECC6}"/>
              </a:ext>
            </a:extLst>
          </p:cNvPr>
          <p:cNvSpPr>
            <a:spLocks noGrp="1"/>
          </p:cNvSpPr>
          <p:nvPr>
            <p:ph type="title"/>
          </p:nvPr>
        </p:nvSpPr>
        <p:spPr/>
        <p:txBody>
          <a:bodyPr>
            <a:normAutofit/>
          </a:bodyPr>
          <a:lstStyle/>
          <a:p>
            <a:r>
              <a:rPr lang="en-IN" dirty="0">
                <a:effectLst/>
              </a:rPr>
              <a:t>Types</a:t>
            </a:r>
            <a:r>
              <a:rPr lang="en-IN" b="1" dirty="0">
                <a:effectLst/>
              </a:rPr>
              <a:t> </a:t>
            </a:r>
            <a:r>
              <a:rPr lang="en-IN" dirty="0">
                <a:effectLst/>
              </a:rPr>
              <a:t>of Java Applications</a:t>
            </a:r>
            <a:endParaRPr lang="en-IN" dirty="0"/>
          </a:p>
        </p:txBody>
      </p:sp>
      <p:sp>
        <p:nvSpPr>
          <p:cNvPr id="3" name="Content Placeholder 2">
            <a:extLst>
              <a:ext uri="{FF2B5EF4-FFF2-40B4-BE49-F238E27FC236}">
                <a16:creationId xmlns:a16="http://schemas.microsoft.com/office/drawing/2014/main" id="{48FADE39-8743-4740-BA02-0F9D79F5D742}"/>
              </a:ext>
            </a:extLst>
          </p:cNvPr>
          <p:cNvSpPr>
            <a:spLocks noGrp="1"/>
          </p:cNvSpPr>
          <p:nvPr>
            <p:ph idx="1"/>
          </p:nvPr>
        </p:nvSpPr>
        <p:spPr>
          <a:xfrm>
            <a:off x="379199" y="1249341"/>
            <a:ext cx="11345747" cy="5217720"/>
          </a:xfrm>
        </p:spPr>
        <p:txBody>
          <a:bodyPr>
            <a:noAutofit/>
          </a:bodyPr>
          <a:lstStyle/>
          <a:p>
            <a:pPr marL="0" indent="0" algn="just">
              <a:buNone/>
            </a:pPr>
            <a:r>
              <a:rPr lang="en-US" sz="2400" b="1" dirty="0">
                <a:effectLst/>
              </a:rPr>
              <a:t>1) Standalone Application</a:t>
            </a:r>
          </a:p>
          <a:p>
            <a:pPr algn="just"/>
            <a:r>
              <a:rPr lang="en-US" sz="2400" dirty="0">
                <a:effectLst/>
              </a:rPr>
              <a:t>It is also known as desktop application or window-based application.  AWT and Swing are used in java for creating standalone applications.</a:t>
            </a:r>
          </a:p>
          <a:p>
            <a:pPr marL="0" indent="0" algn="just">
              <a:buNone/>
            </a:pPr>
            <a:r>
              <a:rPr lang="en-US" sz="2400" b="1" dirty="0">
                <a:effectLst/>
              </a:rPr>
              <a:t>2) Web Application</a:t>
            </a:r>
          </a:p>
          <a:p>
            <a:pPr algn="just"/>
            <a:r>
              <a:rPr lang="en-US" sz="2400" dirty="0">
                <a:effectLst/>
              </a:rPr>
              <a:t>An application that runs on the server side and creates dynamic page, is called web application. </a:t>
            </a:r>
            <a:r>
              <a:rPr lang="en-US" sz="2400" dirty="0"/>
              <a:t>S</a:t>
            </a:r>
            <a:r>
              <a:rPr lang="en-US" sz="2400" dirty="0">
                <a:effectLst/>
              </a:rPr>
              <a:t>ervlet, </a:t>
            </a:r>
            <a:r>
              <a:rPr lang="en-US" sz="2400" dirty="0"/>
              <a:t>JSP</a:t>
            </a:r>
            <a:r>
              <a:rPr lang="en-US" sz="2400" dirty="0">
                <a:effectLst/>
              </a:rPr>
              <a:t>, </a:t>
            </a:r>
            <a:r>
              <a:rPr lang="en-US" sz="2400" dirty="0"/>
              <a:t>S</a:t>
            </a:r>
            <a:r>
              <a:rPr lang="en-US" sz="2400" dirty="0">
                <a:effectLst/>
              </a:rPr>
              <a:t>truts, </a:t>
            </a:r>
            <a:r>
              <a:rPr lang="en-US" sz="2400" dirty="0"/>
              <a:t>JSF</a:t>
            </a:r>
            <a:r>
              <a:rPr lang="en-US" sz="2400" dirty="0">
                <a:effectLst/>
              </a:rPr>
              <a:t> etc. technologies are used for creating web applications in java.</a:t>
            </a:r>
          </a:p>
          <a:p>
            <a:pPr marL="0" indent="0" algn="just">
              <a:buNone/>
            </a:pPr>
            <a:r>
              <a:rPr lang="en-US" sz="2400" b="1" dirty="0">
                <a:effectLst/>
              </a:rPr>
              <a:t>3) Enterprise Application</a:t>
            </a:r>
          </a:p>
          <a:p>
            <a:pPr algn="just"/>
            <a:r>
              <a:rPr lang="en-US" sz="2400" dirty="0">
                <a:effectLst/>
              </a:rPr>
              <a:t>An application that is distributed in nature, such as banking applications etc. It has the advantage of high level security, load balancing and clustering. In java, EJB is used for creating enterprise applications.</a:t>
            </a:r>
          </a:p>
          <a:p>
            <a:pPr marL="0" indent="0" algn="just">
              <a:buNone/>
            </a:pPr>
            <a:r>
              <a:rPr lang="en-US" sz="2400" b="1" dirty="0">
                <a:effectLst/>
              </a:rPr>
              <a:t>4) Micro Edition</a:t>
            </a:r>
          </a:p>
          <a:p>
            <a:pPr algn="just"/>
            <a:r>
              <a:rPr lang="en-US" sz="2400" dirty="0">
                <a:effectLst/>
              </a:rPr>
              <a:t>An application that is created for mobile devices. </a:t>
            </a:r>
          </a:p>
        </p:txBody>
      </p:sp>
    </p:spTree>
    <p:extLst>
      <p:ext uri="{BB962C8B-B14F-4D97-AF65-F5344CB8AC3E}">
        <p14:creationId xmlns:p14="http://schemas.microsoft.com/office/powerpoint/2010/main" val="367976547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Eclipse Keyboard Shortcuts for Java Programmer</a:t>
            </a:r>
            <a:endParaRPr lang="en-IN" dirty="0"/>
          </a:p>
        </p:txBody>
      </p:sp>
      <p:graphicFrame>
        <p:nvGraphicFramePr>
          <p:cNvPr id="3" name="Content Placeholder 2">
            <a:extLst>
              <a:ext uri="{FF2B5EF4-FFF2-40B4-BE49-F238E27FC236}">
                <a16:creationId xmlns:a16="http://schemas.microsoft.com/office/drawing/2014/main" id="{A5D159D9-4F89-4C1C-B88D-4E6F5711FCFC}"/>
              </a:ext>
            </a:extLst>
          </p:cNvPr>
          <p:cNvGraphicFramePr>
            <a:graphicFrameLocks noGrp="1"/>
          </p:cNvGraphicFramePr>
          <p:nvPr>
            <p:ph idx="1"/>
            <p:extLst>
              <p:ext uri="{D42A27DB-BD31-4B8C-83A1-F6EECF244321}">
                <p14:modId xmlns:p14="http://schemas.microsoft.com/office/powerpoint/2010/main" val="2752217290"/>
              </p:ext>
            </p:extLst>
          </p:nvPr>
        </p:nvGraphicFramePr>
        <p:xfrm>
          <a:off x="379412" y="1249362"/>
          <a:ext cx="11322258" cy="5045419"/>
        </p:xfrm>
        <a:graphic>
          <a:graphicData uri="http://schemas.openxmlformats.org/drawingml/2006/table">
            <a:tbl>
              <a:tblPr firstRow="1" bandRow="1">
                <a:tableStyleId>{5C22544A-7EE6-4342-B048-85BDC9FD1C3A}</a:tableStyleId>
              </a:tblPr>
              <a:tblGrid>
                <a:gridCol w="3281222">
                  <a:extLst>
                    <a:ext uri="{9D8B030D-6E8A-4147-A177-3AD203B41FA5}">
                      <a16:colId xmlns:a16="http://schemas.microsoft.com/office/drawing/2014/main" val="186136783"/>
                    </a:ext>
                  </a:extLst>
                </a:gridCol>
                <a:gridCol w="8041036">
                  <a:extLst>
                    <a:ext uri="{9D8B030D-6E8A-4147-A177-3AD203B41FA5}">
                      <a16:colId xmlns:a16="http://schemas.microsoft.com/office/drawing/2014/main" val="3693151343"/>
                    </a:ext>
                  </a:extLst>
                </a:gridCol>
              </a:tblGrid>
              <a:tr h="431789">
                <a:tc>
                  <a:txBody>
                    <a:bodyPr/>
                    <a:lstStyle/>
                    <a:p>
                      <a:r>
                        <a:rPr lang="en-IN" dirty="0"/>
                        <a:t>Hot keys</a:t>
                      </a:r>
                    </a:p>
                  </a:txBody>
                  <a:tcPr/>
                </a:tc>
                <a:tc>
                  <a:txBody>
                    <a:bodyPr/>
                    <a:lstStyle/>
                    <a:p>
                      <a:r>
                        <a:rPr lang="en-IN" dirty="0"/>
                        <a:t>Description</a:t>
                      </a:r>
                    </a:p>
                  </a:txBody>
                  <a:tcPr/>
                </a:tc>
                <a:extLst>
                  <a:ext uri="{0D108BD9-81ED-4DB2-BD59-A6C34878D82A}">
                    <a16:rowId xmlns:a16="http://schemas.microsoft.com/office/drawing/2014/main" val="1420889356"/>
                  </a:ext>
                </a:extLst>
              </a:tr>
              <a:tr h="461363">
                <a:tc>
                  <a:txBody>
                    <a:bodyPr/>
                    <a:lstStyle/>
                    <a:p>
                      <a:r>
                        <a:rPr lang="en-IN" sz="2000" b="1" i="0" kern="1200" dirty="0">
                          <a:solidFill>
                            <a:schemeClr val="dk1"/>
                          </a:solidFill>
                          <a:effectLst/>
                          <a:latin typeface="+mn-lt"/>
                          <a:ea typeface="+mn-ea"/>
                          <a:cs typeface="+mn-cs"/>
                        </a:rPr>
                        <a:t>Ctrl + Shift + T</a:t>
                      </a:r>
                      <a:endParaRPr lang="en-IN" sz="2000" dirty="0"/>
                    </a:p>
                  </a:txBody>
                  <a:tcPr/>
                </a:tc>
                <a:tc>
                  <a:txBody>
                    <a:bodyPr/>
                    <a:lstStyle/>
                    <a:p>
                      <a:r>
                        <a:rPr lang="en-US" sz="2000" dirty="0"/>
                        <a:t>for finding class even from jar.</a:t>
                      </a:r>
                      <a:endParaRPr lang="en-IN" sz="2000" dirty="0"/>
                    </a:p>
                  </a:txBody>
                  <a:tcPr/>
                </a:tc>
                <a:extLst>
                  <a:ext uri="{0D108BD9-81ED-4DB2-BD59-A6C34878D82A}">
                    <a16:rowId xmlns:a16="http://schemas.microsoft.com/office/drawing/2014/main" val="1913970861"/>
                  </a:ext>
                </a:extLst>
              </a:tr>
              <a:tr h="461363">
                <a:tc>
                  <a:txBody>
                    <a:bodyPr/>
                    <a:lstStyle/>
                    <a:p>
                      <a:r>
                        <a:rPr lang="en-IN" sz="2000" b="1" i="0" kern="1200" dirty="0">
                          <a:solidFill>
                            <a:schemeClr val="dk1"/>
                          </a:solidFill>
                          <a:effectLst/>
                          <a:latin typeface="+mn-lt"/>
                          <a:ea typeface="+mn-ea"/>
                          <a:cs typeface="+mn-cs"/>
                        </a:rPr>
                        <a:t>Ctrl + Shift + R</a:t>
                      </a:r>
                      <a:endParaRPr lang="en-IN" sz="2000" dirty="0"/>
                    </a:p>
                  </a:txBody>
                  <a:tcPr/>
                </a:tc>
                <a:tc>
                  <a:txBody>
                    <a:bodyPr/>
                    <a:lstStyle/>
                    <a:p>
                      <a:r>
                        <a:rPr lang="en-US" sz="2000" b="0" i="0" kern="1200" dirty="0">
                          <a:solidFill>
                            <a:schemeClr val="dk1"/>
                          </a:solidFill>
                          <a:effectLst/>
                          <a:latin typeface="+mn-lt"/>
                          <a:ea typeface="+mn-ea"/>
                          <a:cs typeface="+mn-cs"/>
                        </a:rPr>
                        <a:t>for finding any resource (file) including config XML files</a:t>
                      </a:r>
                      <a:endParaRPr lang="en-IN" sz="2000" dirty="0"/>
                    </a:p>
                  </a:txBody>
                  <a:tcPr/>
                </a:tc>
                <a:extLst>
                  <a:ext uri="{0D108BD9-81ED-4DB2-BD59-A6C34878D82A}">
                    <a16:rowId xmlns:a16="http://schemas.microsoft.com/office/drawing/2014/main" val="1807401599"/>
                  </a:ext>
                </a:extLst>
              </a:tr>
              <a:tr h="461363">
                <a:tc>
                  <a:txBody>
                    <a:bodyPr/>
                    <a:lstStyle/>
                    <a:p>
                      <a:r>
                        <a:rPr lang="en-IN" sz="2000" b="1" i="0" kern="1200" dirty="0">
                          <a:solidFill>
                            <a:schemeClr val="dk1"/>
                          </a:solidFill>
                          <a:effectLst/>
                          <a:latin typeface="+mn-lt"/>
                          <a:ea typeface="+mn-ea"/>
                          <a:cs typeface="+mn-cs"/>
                        </a:rPr>
                        <a:t>Ctrl + 1</a:t>
                      </a:r>
                      <a:endParaRPr lang="en-IN" sz="2000" dirty="0"/>
                    </a:p>
                  </a:txBody>
                  <a:tcPr/>
                </a:tc>
                <a:tc>
                  <a:txBody>
                    <a:bodyPr/>
                    <a:lstStyle/>
                    <a:p>
                      <a:r>
                        <a:rPr lang="en-US" sz="2000" b="0" i="0" kern="1200" dirty="0">
                          <a:solidFill>
                            <a:schemeClr val="dk1"/>
                          </a:solidFill>
                          <a:effectLst/>
                          <a:latin typeface="+mn-lt"/>
                          <a:ea typeface="+mn-ea"/>
                          <a:cs typeface="+mn-cs"/>
                        </a:rPr>
                        <a:t>Eclipse shortcut which can fix up any error for you in Eclipse. </a:t>
                      </a:r>
                      <a:endParaRPr lang="en-IN" sz="2000" dirty="0"/>
                    </a:p>
                  </a:txBody>
                  <a:tcPr/>
                </a:tc>
                <a:extLst>
                  <a:ext uri="{0D108BD9-81ED-4DB2-BD59-A6C34878D82A}">
                    <a16:rowId xmlns:a16="http://schemas.microsoft.com/office/drawing/2014/main" val="3403763795"/>
                  </a:ext>
                </a:extLst>
              </a:tr>
              <a:tr h="461363">
                <a:tc>
                  <a:txBody>
                    <a:bodyPr/>
                    <a:lstStyle/>
                    <a:p>
                      <a:r>
                        <a:rPr lang="en-IN" sz="2000" b="1" i="0" kern="1200" dirty="0">
                          <a:solidFill>
                            <a:schemeClr val="dk1"/>
                          </a:solidFill>
                          <a:effectLst/>
                          <a:latin typeface="+mn-lt"/>
                          <a:ea typeface="+mn-ea"/>
                          <a:cs typeface="+mn-cs"/>
                        </a:rPr>
                        <a:t>Ctrl + Shift + o</a:t>
                      </a:r>
                      <a:endParaRPr lang="en-IN" sz="2000" dirty="0"/>
                    </a:p>
                  </a:txBody>
                  <a:tcPr/>
                </a:tc>
                <a:tc>
                  <a:txBody>
                    <a:bodyPr/>
                    <a:lstStyle/>
                    <a:p>
                      <a:r>
                        <a:rPr lang="en-IN" sz="2000" b="0" i="0" kern="1200" dirty="0">
                          <a:solidFill>
                            <a:schemeClr val="dk1"/>
                          </a:solidFill>
                          <a:effectLst/>
                          <a:latin typeface="+mn-lt"/>
                          <a:ea typeface="+mn-ea"/>
                          <a:cs typeface="+mn-cs"/>
                        </a:rPr>
                        <a:t>for organize imports.</a:t>
                      </a:r>
                      <a:endParaRPr lang="en-IN" sz="2000" dirty="0"/>
                    </a:p>
                  </a:txBody>
                  <a:tcPr/>
                </a:tc>
                <a:extLst>
                  <a:ext uri="{0D108BD9-81ED-4DB2-BD59-A6C34878D82A}">
                    <a16:rowId xmlns:a16="http://schemas.microsoft.com/office/drawing/2014/main" val="706465074"/>
                  </a:ext>
                </a:extLst>
              </a:tr>
              <a:tr h="461363">
                <a:tc>
                  <a:txBody>
                    <a:bodyPr/>
                    <a:lstStyle/>
                    <a:p>
                      <a:r>
                        <a:rPr lang="en-IN" sz="2000" b="1" i="0" kern="1200" dirty="0">
                          <a:solidFill>
                            <a:schemeClr val="dk1"/>
                          </a:solidFill>
                          <a:effectLst/>
                          <a:latin typeface="+mn-lt"/>
                          <a:ea typeface="+mn-ea"/>
                          <a:cs typeface="+mn-cs"/>
                        </a:rPr>
                        <a:t>Ctrl + o</a:t>
                      </a:r>
                      <a:endParaRPr lang="en-IN" sz="2000" dirty="0"/>
                    </a:p>
                  </a:txBody>
                  <a:tcPr/>
                </a:tc>
                <a:tc>
                  <a:txBody>
                    <a:bodyPr/>
                    <a:lstStyle/>
                    <a:p>
                      <a:r>
                        <a:rPr lang="en-US" sz="2000" b="0" i="0" kern="1200" dirty="0">
                          <a:solidFill>
                            <a:schemeClr val="dk1"/>
                          </a:solidFill>
                          <a:effectLst/>
                          <a:latin typeface="+mn-lt"/>
                          <a:ea typeface="+mn-ea"/>
                          <a:cs typeface="+mn-cs"/>
                        </a:rPr>
                        <a:t>for quick outline going quickly to method.</a:t>
                      </a:r>
                      <a:endParaRPr lang="en-IN" sz="2000" dirty="0"/>
                    </a:p>
                  </a:txBody>
                  <a:tcPr/>
                </a:tc>
                <a:extLst>
                  <a:ext uri="{0D108BD9-81ED-4DB2-BD59-A6C34878D82A}">
                    <a16:rowId xmlns:a16="http://schemas.microsoft.com/office/drawing/2014/main" val="2611020895"/>
                  </a:ext>
                </a:extLst>
              </a:tr>
              <a:tr h="461363">
                <a:tc>
                  <a:txBody>
                    <a:bodyPr/>
                    <a:lstStyle/>
                    <a:p>
                      <a:r>
                        <a:rPr lang="en-US" sz="2000" b="1" i="0" kern="1200" dirty="0">
                          <a:solidFill>
                            <a:schemeClr val="dk1"/>
                          </a:solidFill>
                          <a:effectLst/>
                          <a:latin typeface="+mn-lt"/>
                          <a:ea typeface="+mn-ea"/>
                          <a:cs typeface="+mn-cs"/>
                        </a:rPr>
                        <a:t>Alt + right </a:t>
                      </a:r>
                      <a:r>
                        <a:rPr lang="en-US" sz="2000" b="0" i="0" kern="1200" dirty="0">
                          <a:solidFill>
                            <a:schemeClr val="dk1"/>
                          </a:solidFill>
                          <a:effectLst/>
                          <a:latin typeface="+mn-lt"/>
                          <a:ea typeface="+mn-ea"/>
                          <a:cs typeface="+mn-cs"/>
                        </a:rPr>
                        <a:t>and </a:t>
                      </a:r>
                      <a:r>
                        <a:rPr lang="en-US" sz="2000" b="1" i="0" kern="1200" dirty="0">
                          <a:solidFill>
                            <a:schemeClr val="dk1"/>
                          </a:solidFill>
                          <a:effectLst/>
                          <a:latin typeface="+mn-lt"/>
                          <a:ea typeface="+mn-ea"/>
                          <a:cs typeface="+mn-cs"/>
                        </a:rPr>
                        <a:t>Alt + left</a:t>
                      </a:r>
                      <a:r>
                        <a:rPr lang="en-US" sz="2000" b="0" i="0" kern="1200" dirty="0">
                          <a:solidFill>
                            <a:schemeClr val="dk1"/>
                          </a:solidFill>
                          <a:effectLst/>
                          <a:latin typeface="+mn-lt"/>
                          <a:ea typeface="+mn-ea"/>
                          <a:cs typeface="+mn-cs"/>
                        </a:rPr>
                        <a:t> </a:t>
                      </a:r>
                      <a:endParaRPr lang="en-IN" sz="2000" dirty="0"/>
                    </a:p>
                  </a:txBody>
                  <a:tcPr/>
                </a:tc>
                <a:tc>
                  <a:txBody>
                    <a:bodyPr/>
                    <a:lstStyle/>
                    <a:p>
                      <a:r>
                        <a:rPr lang="en-US" sz="2000" b="0" i="0" kern="1200" dirty="0">
                          <a:solidFill>
                            <a:schemeClr val="dk1"/>
                          </a:solidFill>
                          <a:effectLst/>
                          <a:latin typeface="+mn-lt"/>
                          <a:ea typeface="+mn-ea"/>
                          <a:cs typeface="+mn-cs"/>
                        </a:rPr>
                        <a:t>for going back and forth while editing.</a:t>
                      </a:r>
                      <a:endParaRPr lang="en-IN" sz="2000" dirty="0"/>
                    </a:p>
                  </a:txBody>
                  <a:tcPr/>
                </a:tc>
                <a:extLst>
                  <a:ext uri="{0D108BD9-81ED-4DB2-BD59-A6C34878D82A}">
                    <a16:rowId xmlns:a16="http://schemas.microsoft.com/office/drawing/2014/main" val="2959705008"/>
                  </a:ext>
                </a:extLst>
              </a:tr>
              <a:tr h="461363">
                <a:tc>
                  <a:txBody>
                    <a:bodyPr/>
                    <a:lstStyle/>
                    <a:p>
                      <a:r>
                        <a:rPr lang="en-IN" sz="2000" b="1" i="0" kern="1200" dirty="0">
                          <a:solidFill>
                            <a:schemeClr val="dk1"/>
                          </a:solidFill>
                          <a:effectLst/>
                          <a:latin typeface="+mn-lt"/>
                          <a:ea typeface="+mn-ea"/>
                          <a:cs typeface="+mn-cs"/>
                        </a:rPr>
                        <a:t>Alt + Shift + W</a:t>
                      </a:r>
                      <a:endParaRPr lang="en-IN" sz="2000" dirty="0"/>
                    </a:p>
                  </a:txBody>
                  <a:tcPr/>
                </a:tc>
                <a:tc>
                  <a:txBody>
                    <a:bodyPr/>
                    <a:lstStyle/>
                    <a:p>
                      <a:r>
                        <a:rPr lang="en-US" sz="2000" b="0" i="0" kern="1200" dirty="0">
                          <a:solidFill>
                            <a:schemeClr val="dk1"/>
                          </a:solidFill>
                          <a:effectLst/>
                          <a:latin typeface="+mn-lt"/>
                          <a:ea typeface="+mn-ea"/>
                          <a:cs typeface="+mn-cs"/>
                        </a:rPr>
                        <a:t>for show in package explorer.</a:t>
                      </a:r>
                      <a:endParaRPr lang="en-IN" sz="2000" dirty="0"/>
                    </a:p>
                  </a:txBody>
                  <a:tcPr/>
                </a:tc>
                <a:extLst>
                  <a:ext uri="{0D108BD9-81ED-4DB2-BD59-A6C34878D82A}">
                    <a16:rowId xmlns:a16="http://schemas.microsoft.com/office/drawing/2014/main" val="3475378615"/>
                  </a:ext>
                </a:extLst>
              </a:tr>
              <a:tr h="461363">
                <a:tc>
                  <a:txBody>
                    <a:bodyPr/>
                    <a:lstStyle/>
                    <a:p>
                      <a:r>
                        <a:rPr lang="en-US" sz="2000" b="1" i="0" kern="1200" dirty="0">
                          <a:solidFill>
                            <a:schemeClr val="dk1"/>
                          </a:solidFill>
                          <a:effectLst/>
                          <a:latin typeface="+mn-lt"/>
                          <a:ea typeface="+mn-ea"/>
                          <a:cs typeface="+mn-cs"/>
                        </a:rPr>
                        <a:t>Ctrl + k </a:t>
                      </a:r>
                      <a:r>
                        <a:rPr lang="en-US" sz="2000" b="0" i="0" kern="1200" dirty="0">
                          <a:solidFill>
                            <a:schemeClr val="dk1"/>
                          </a:solidFill>
                          <a:effectLst/>
                          <a:latin typeface="+mn-lt"/>
                          <a:ea typeface="+mn-ea"/>
                          <a:cs typeface="+mn-cs"/>
                        </a:rPr>
                        <a:t>and </a:t>
                      </a:r>
                      <a:r>
                        <a:rPr lang="en-US" sz="2000" b="1" i="0" kern="1200" dirty="0">
                          <a:solidFill>
                            <a:schemeClr val="dk1"/>
                          </a:solidFill>
                          <a:effectLst/>
                          <a:latin typeface="+mn-lt"/>
                          <a:ea typeface="+mn-ea"/>
                          <a:cs typeface="+mn-cs"/>
                        </a:rPr>
                        <a:t>Ctrl + Shift +K</a:t>
                      </a:r>
                      <a:endParaRPr lang="en-IN" sz="2000" dirty="0"/>
                    </a:p>
                  </a:txBody>
                  <a:tcPr/>
                </a:tc>
                <a:tc>
                  <a:txBody>
                    <a:bodyPr/>
                    <a:lstStyle/>
                    <a:p>
                      <a:r>
                        <a:rPr lang="en-IN" sz="2000" b="0" i="0" kern="1200" dirty="0">
                          <a:solidFill>
                            <a:schemeClr val="dk1"/>
                          </a:solidFill>
                          <a:effectLst/>
                          <a:latin typeface="+mn-lt"/>
                          <a:ea typeface="+mn-ea"/>
                          <a:cs typeface="+mn-cs"/>
                        </a:rPr>
                        <a:t>for find next/previous.</a:t>
                      </a:r>
                      <a:endParaRPr lang="en-IN" sz="2000" dirty="0"/>
                    </a:p>
                  </a:txBody>
                  <a:tcPr/>
                </a:tc>
                <a:extLst>
                  <a:ext uri="{0D108BD9-81ED-4DB2-BD59-A6C34878D82A}">
                    <a16:rowId xmlns:a16="http://schemas.microsoft.com/office/drawing/2014/main" val="242047399"/>
                  </a:ext>
                </a:extLst>
              </a:tr>
              <a:tr h="461363">
                <a:tc>
                  <a:txBody>
                    <a:bodyPr/>
                    <a:lstStyle/>
                    <a:p>
                      <a:r>
                        <a:rPr lang="en-IN" sz="2000" b="1" i="0" kern="1200" dirty="0">
                          <a:solidFill>
                            <a:schemeClr val="dk1"/>
                          </a:solidFill>
                          <a:effectLst/>
                          <a:latin typeface="+mn-lt"/>
                          <a:ea typeface="+mn-ea"/>
                          <a:cs typeface="+mn-cs"/>
                        </a:rPr>
                        <a:t>Ctrl + </a:t>
                      </a:r>
                      <a:r>
                        <a:rPr lang="en-IN" sz="2000" b="0" i="0" kern="1200" dirty="0">
                          <a:solidFill>
                            <a:schemeClr val="dk1"/>
                          </a:solidFill>
                          <a:effectLst/>
                          <a:latin typeface="+mn-lt"/>
                          <a:ea typeface="+mn-ea"/>
                          <a:cs typeface="+mn-cs"/>
                        </a:rPr>
                        <a:t>/</a:t>
                      </a:r>
                      <a:endParaRPr lang="en-IN" sz="2000" dirty="0"/>
                    </a:p>
                  </a:txBody>
                  <a:tcPr/>
                </a:tc>
                <a:tc>
                  <a:txBody>
                    <a:bodyPr/>
                    <a:lstStyle/>
                    <a:p>
                      <a:r>
                        <a:rPr lang="en-US" sz="2000" b="0" i="0" kern="1200" dirty="0">
                          <a:solidFill>
                            <a:schemeClr val="dk1"/>
                          </a:solidFill>
                          <a:effectLst/>
                          <a:latin typeface="+mn-lt"/>
                          <a:ea typeface="+mn-ea"/>
                          <a:cs typeface="+mn-cs"/>
                        </a:rPr>
                        <a:t>for commenting, uncommenting lines and blocks.</a:t>
                      </a:r>
                      <a:endParaRPr lang="en-IN" sz="2000" dirty="0"/>
                    </a:p>
                  </a:txBody>
                  <a:tcPr/>
                </a:tc>
                <a:extLst>
                  <a:ext uri="{0D108BD9-81ED-4DB2-BD59-A6C34878D82A}">
                    <a16:rowId xmlns:a16="http://schemas.microsoft.com/office/drawing/2014/main" val="1697810854"/>
                  </a:ext>
                </a:extLst>
              </a:tr>
              <a:tr h="461363">
                <a:tc>
                  <a:txBody>
                    <a:bodyPr/>
                    <a:lstStyle/>
                    <a:p>
                      <a:r>
                        <a:rPr lang="en-IN" sz="2000" b="1" i="0" kern="1200" dirty="0">
                          <a:solidFill>
                            <a:schemeClr val="dk1"/>
                          </a:solidFill>
                          <a:effectLst/>
                          <a:latin typeface="+mn-lt"/>
                          <a:ea typeface="+mn-ea"/>
                          <a:cs typeface="+mn-cs"/>
                        </a:rPr>
                        <a:t>Ctrl + Shift + /</a:t>
                      </a:r>
                      <a:endParaRPr lang="en-IN" sz="2000" dirty="0"/>
                    </a:p>
                  </a:txBody>
                  <a:tcPr/>
                </a:tc>
                <a:tc>
                  <a:txBody>
                    <a:bodyPr/>
                    <a:lstStyle/>
                    <a:p>
                      <a:r>
                        <a:rPr lang="en-US" sz="2000" b="0" i="0" kern="1200" dirty="0">
                          <a:solidFill>
                            <a:schemeClr val="dk1"/>
                          </a:solidFill>
                          <a:effectLst/>
                          <a:latin typeface="+mn-lt"/>
                          <a:ea typeface="+mn-ea"/>
                          <a:cs typeface="+mn-cs"/>
                        </a:rPr>
                        <a:t>for commenting, uncommenting lines with block comment.</a:t>
                      </a:r>
                      <a:endParaRPr lang="en-IN" sz="2000" dirty="0"/>
                    </a:p>
                  </a:txBody>
                  <a:tcPr/>
                </a:tc>
                <a:extLst>
                  <a:ext uri="{0D108BD9-81ED-4DB2-BD59-A6C34878D82A}">
                    <a16:rowId xmlns:a16="http://schemas.microsoft.com/office/drawing/2014/main" val="46685789"/>
                  </a:ext>
                </a:extLst>
              </a:tr>
            </a:tbl>
          </a:graphicData>
        </a:graphic>
      </p:graphicFrame>
    </p:spTree>
    <p:extLst>
      <p:ext uri="{BB962C8B-B14F-4D97-AF65-F5344CB8AC3E}">
        <p14:creationId xmlns:p14="http://schemas.microsoft.com/office/powerpoint/2010/main" val="142632361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Eclipse Keyboard Shortcuts for Java Programmer</a:t>
            </a:r>
            <a:endParaRPr lang="en-IN" dirty="0"/>
          </a:p>
        </p:txBody>
      </p:sp>
      <p:graphicFrame>
        <p:nvGraphicFramePr>
          <p:cNvPr id="3" name="Content Placeholder 2">
            <a:extLst>
              <a:ext uri="{FF2B5EF4-FFF2-40B4-BE49-F238E27FC236}">
                <a16:creationId xmlns:a16="http://schemas.microsoft.com/office/drawing/2014/main" id="{A5D159D9-4F89-4C1C-B88D-4E6F5711FCFC}"/>
              </a:ext>
            </a:extLst>
          </p:cNvPr>
          <p:cNvGraphicFramePr>
            <a:graphicFrameLocks noGrp="1"/>
          </p:cNvGraphicFramePr>
          <p:nvPr>
            <p:ph idx="1"/>
            <p:extLst>
              <p:ext uri="{D42A27DB-BD31-4B8C-83A1-F6EECF244321}">
                <p14:modId xmlns:p14="http://schemas.microsoft.com/office/powerpoint/2010/main" val="3673226610"/>
              </p:ext>
            </p:extLst>
          </p:nvPr>
        </p:nvGraphicFramePr>
        <p:xfrm>
          <a:off x="379412" y="1249362"/>
          <a:ext cx="11322258" cy="4584056"/>
        </p:xfrm>
        <a:graphic>
          <a:graphicData uri="http://schemas.openxmlformats.org/drawingml/2006/table">
            <a:tbl>
              <a:tblPr firstRow="1" bandRow="1">
                <a:tableStyleId>{5C22544A-7EE6-4342-B048-85BDC9FD1C3A}</a:tableStyleId>
              </a:tblPr>
              <a:tblGrid>
                <a:gridCol w="3281222">
                  <a:extLst>
                    <a:ext uri="{9D8B030D-6E8A-4147-A177-3AD203B41FA5}">
                      <a16:colId xmlns:a16="http://schemas.microsoft.com/office/drawing/2014/main" val="186136783"/>
                    </a:ext>
                  </a:extLst>
                </a:gridCol>
                <a:gridCol w="8041036">
                  <a:extLst>
                    <a:ext uri="{9D8B030D-6E8A-4147-A177-3AD203B41FA5}">
                      <a16:colId xmlns:a16="http://schemas.microsoft.com/office/drawing/2014/main" val="3693151343"/>
                    </a:ext>
                  </a:extLst>
                </a:gridCol>
              </a:tblGrid>
              <a:tr h="431789">
                <a:tc>
                  <a:txBody>
                    <a:bodyPr/>
                    <a:lstStyle/>
                    <a:p>
                      <a:r>
                        <a:rPr lang="en-IN" sz="2000" dirty="0"/>
                        <a:t>Hot keys</a:t>
                      </a:r>
                    </a:p>
                  </a:txBody>
                  <a:tcPr/>
                </a:tc>
                <a:tc>
                  <a:txBody>
                    <a:bodyPr/>
                    <a:lstStyle/>
                    <a:p>
                      <a:r>
                        <a:rPr lang="en-IN" sz="2000" dirty="0"/>
                        <a:t>Description</a:t>
                      </a:r>
                    </a:p>
                  </a:txBody>
                  <a:tcPr/>
                </a:tc>
                <a:extLst>
                  <a:ext uri="{0D108BD9-81ED-4DB2-BD59-A6C34878D82A}">
                    <a16:rowId xmlns:a16="http://schemas.microsoft.com/office/drawing/2014/main" val="1420889356"/>
                  </a:ext>
                </a:extLst>
              </a:tr>
              <a:tr h="461363">
                <a:tc>
                  <a:txBody>
                    <a:bodyPr/>
                    <a:lstStyle/>
                    <a:p>
                      <a:r>
                        <a:rPr lang="en-US" sz="2000" b="1" i="0" kern="1200" dirty="0">
                          <a:solidFill>
                            <a:schemeClr val="dk1"/>
                          </a:solidFill>
                          <a:effectLst/>
                          <a:latin typeface="+mn-lt"/>
                          <a:ea typeface="+mn-ea"/>
                          <a:cs typeface="+mn-cs"/>
                        </a:rPr>
                        <a:t>Ctrl + F4 or Ctrl + w</a:t>
                      </a:r>
                      <a:endParaRPr lang="en-IN" sz="2400" dirty="0"/>
                    </a:p>
                  </a:txBody>
                  <a:tcPr/>
                </a:tc>
                <a:tc>
                  <a:txBody>
                    <a:bodyPr/>
                    <a:lstStyle/>
                    <a:p>
                      <a:r>
                        <a:rPr lang="en-IN" sz="2000" b="0" i="0" kern="1200" dirty="0">
                          <a:solidFill>
                            <a:schemeClr val="dk1"/>
                          </a:solidFill>
                          <a:effectLst/>
                          <a:latin typeface="+mn-lt"/>
                          <a:ea typeface="+mn-ea"/>
                          <a:cs typeface="+mn-cs"/>
                        </a:rPr>
                        <a:t>for closing current file.</a:t>
                      </a:r>
                      <a:endParaRPr lang="en-IN" sz="2400" dirty="0"/>
                    </a:p>
                  </a:txBody>
                  <a:tcPr/>
                </a:tc>
                <a:extLst>
                  <a:ext uri="{0D108BD9-81ED-4DB2-BD59-A6C34878D82A}">
                    <a16:rowId xmlns:a16="http://schemas.microsoft.com/office/drawing/2014/main" val="1913970861"/>
                  </a:ext>
                </a:extLst>
              </a:tr>
              <a:tr h="461363">
                <a:tc>
                  <a:txBody>
                    <a:bodyPr/>
                    <a:lstStyle/>
                    <a:p>
                      <a:r>
                        <a:rPr lang="en-IN" sz="2000" b="1" i="0" kern="1200" dirty="0" err="1">
                          <a:solidFill>
                            <a:schemeClr val="dk1"/>
                          </a:solidFill>
                          <a:effectLst/>
                          <a:latin typeface="+mn-lt"/>
                          <a:ea typeface="+mn-ea"/>
                          <a:cs typeface="+mn-cs"/>
                        </a:rPr>
                        <a:t>Ctrl+Shirt+W</a:t>
                      </a:r>
                      <a:endParaRPr lang="en-IN" sz="2400" dirty="0"/>
                    </a:p>
                  </a:txBody>
                  <a:tcPr/>
                </a:tc>
                <a:tc>
                  <a:txBody>
                    <a:bodyPr/>
                    <a:lstStyle/>
                    <a:p>
                      <a:r>
                        <a:rPr lang="en-IN" sz="2000" b="0" i="0" kern="1200" dirty="0">
                          <a:solidFill>
                            <a:schemeClr val="dk1"/>
                          </a:solidFill>
                          <a:effectLst/>
                          <a:latin typeface="+mn-lt"/>
                          <a:ea typeface="+mn-ea"/>
                          <a:cs typeface="+mn-cs"/>
                        </a:rPr>
                        <a:t>for closing all files.</a:t>
                      </a:r>
                      <a:endParaRPr lang="en-IN" sz="2400" dirty="0"/>
                    </a:p>
                  </a:txBody>
                  <a:tcPr/>
                </a:tc>
                <a:extLst>
                  <a:ext uri="{0D108BD9-81ED-4DB2-BD59-A6C34878D82A}">
                    <a16:rowId xmlns:a16="http://schemas.microsoft.com/office/drawing/2014/main" val="1807401599"/>
                  </a:ext>
                </a:extLst>
              </a:tr>
              <a:tr h="461363">
                <a:tc>
                  <a:txBody>
                    <a:bodyPr/>
                    <a:lstStyle/>
                    <a:p>
                      <a:r>
                        <a:rPr lang="en-IN" sz="2000" b="1" i="0" kern="1200" dirty="0">
                          <a:solidFill>
                            <a:schemeClr val="dk1"/>
                          </a:solidFill>
                          <a:effectLst/>
                          <a:latin typeface="+mn-lt"/>
                          <a:ea typeface="+mn-ea"/>
                          <a:cs typeface="+mn-cs"/>
                        </a:rPr>
                        <a:t>Ctrl + l</a:t>
                      </a:r>
                      <a:endParaRPr lang="en-IN" sz="2400" dirty="0"/>
                    </a:p>
                  </a:txBody>
                  <a:tcPr/>
                </a:tc>
                <a:tc>
                  <a:txBody>
                    <a:bodyPr/>
                    <a:lstStyle/>
                    <a:p>
                      <a:r>
                        <a:rPr lang="en-IN" sz="2000" b="1" i="0" kern="1200" dirty="0">
                          <a:solidFill>
                            <a:schemeClr val="dk1"/>
                          </a:solidFill>
                          <a:effectLst/>
                          <a:latin typeface="+mn-lt"/>
                          <a:ea typeface="+mn-ea"/>
                          <a:cs typeface="+mn-cs"/>
                        </a:rPr>
                        <a:t> </a:t>
                      </a:r>
                      <a:r>
                        <a:rPr lang="en-IN" sz="2000" b="0" i="0" kern="1200" dirty="0">
                          <a:solidFill>
                            <a:schemeClr val="dk1"/>
                          </a:solidFill>
                          <a:effectLst/>
                          <a:latin typeface="+mn-lt"/>
                          <a:ea typeface="+mn-ea"/>
                          <a:cs typeface="+mn-cs"/>
                        </a:rPr>
                        <a:t>go to line.</a:t>
                      </a:r>
                      <a:endParaRPr lang="en-IN" sz="2400" dirty="0"/>
                    </a:p>
                  </a:txBody>
                  <a:tcPr/>
                </a:tc>
                <a:extLst>
                  <a:ext uri="{0D108BD9-81ED-4DB2-BD59-A6C34878D82A}">
                    <a16:rowId xmlns:a16="http://schemas.microsoft.com/office/drawing/2014/main" val="3403763795"/>
                  </a:ext>
                </a:extLst>
              </a:tr>
              <a:tr h="461363">
                <a:tc>
                  <a:txBody>
                    <a:bodyPr/>
                    <a:lstStyle/>
                    <a:p>
                      <a:r>
                        <a:rPr lang="en-IN" sz="2000" b="1" i="0" kern="1200" dirty="0">
                          <a:solidFill>
                            <a:schemeClr val="dk1"/>
                          </a:solidFill>
                          <a:effectLst/>
                          <a:latin typeface="+mn-lt"/>
                          <a:ea typeface="+mn-ea"/>
                          <a:cs typeface="+mn-cs"/>
                        </a:rPr>
                        <a:t>Ctrl + F</a:t>
                      </a:r>
                      <a:endParaRPr lang="en-IN" sz="2400" dirty="0"/>
                    </a:p>
                  </a:txBody>
                  <a:tcPr/>
                </a:tc>
                <a:tc>
                  <a:txBody>
                    <a:bodyPr/>
                    <a:lstStyle/>
                    <a:p>
                      <a:r>
                        <a:rPr lang="en-IN" sz="2000" b="0" i="0" kern="1200" dirty="0">
                          <a:solidFill>
                            <a:schemeClr val="dk1"/>
                          </a:solidFill>
                          <a:effectLst/>
                          <a:latin typeface="+mn-lt"/>
                          <a:ea typeface="+mn-ea"/>
                          <a:cs typeface="+mn-cs"/>
                        </a:rPr>
                        <a:t> for find, find/replace.</a:t>
                      </a:r>
                      <a:endParaRPr lang="en-IN" sz="2400" dirty="0"/>
                    </a:p>
                  </a:txBody>
                  <a:tcPr/>
                </a:tc>
                <a:extLst>
                  <a:ext uri="{0D108BD9-81ED-4DB2-BD59-A6C34878D82A}">
                    <a16:rowId xmlns:a16="http://schemas.microsoft.com/office/drawing/2014/main" val="706465074"/>
                  </a:ext>
                </a:extLst>
              </a:tr>
              <a:tr h="461363">
                <a:tc>
                  <a:txBody>
                    <a:bodyPr/>
                    <a:lstStyle/>
                    <a:p>
                      <a:r>
                        <a:rPr lang="en-IN" sz="2000" b="1" i="0" kern="1200" dirty="0">
                          <a:solidFill>
                            <a:schemeClr val="dk1"/>
                          </a:solidFill>
                          <a:effectLst/>
                          <a:latin typeface="+mn-lt"/>
                          <a:ea typeface="+mn-ea"/>
                          <a:cs typeface="+mn-cs"/>
                        </a:rPr>
                        <a:t>Ctrl + D</a:t>
                      </a:r>
                      <a:endParaRPr lang="en-IN" sz="2400" dirty="0"/>
                    </a:p>
                  </a:txBody>
                  <a:tcPr/>
                </a:tc>
                <a:tc>
                  <a:txBody>
                    <a:bodyPr/>
                    <a:lstStyle/>
                    <a:p>
                      <a:r>
                        <a:rPr lang="en-IN" sz="2000" b="0" i="0" kern="1200" dirty="0">
                          <a:solidFill>
                            <a:schemeClr val="dk1"/>
                          </a:solidFill>
                          <a:effectLst/>
                          <a:latin typeface="+mn-lt"/>
                          <a:ea typeface="+mn-ea"/>
                          <a:cs typeface="+mn-cs"/>
                        </a:rPr>
                        <a:t>to delete a line.</a:t>
                      </a:r>
                      <a:endParaRPr lang="en-IN" sz="2400" dirty="0"/>
                    </a:p>
                  </a:txBody>
                  <a:tcPr/>
                </a:tc>
                <a:extLst>
                  <a:ext uri="{0D108BD9-81ED-4DB2-BD59-A6C34878D82A}">
                    <a16:rowId xmlns:a16="http://schemas.microsoft.com/office/drawing/2014/main" val="2611020895"/>
                  </a:ext>
                </a:extLst>
              </a:tr>
              <a:tr h="461363">
                <a:tc>
                  <a:txBody>
                    <a:bodyPr/>
                    <a:lstStyle/>
                    <a:p>
                      <a:r>
                        <a:rPr lang="en-IN" sz="2000" b="1" i="0" kern="1200" dirty="0" err="1">
                          <a:solidFill>
                            <a:schemeClr val="dk1"/>
                          </a:solidFill>
                          <a:effectLst/>
                          <a:latin typeface="+mn-lt"/>
                          <a:ea typeface="+mn-ea"/>
                          <a:cs typeface="+mn-cs"/>
                        </a:rPr>
                        <a:t>Ctrl+Shift+L</a:t>
                      </a:r>
                      <a:endParaRPr lang="en-IN" sz="2400" dirty="0"/>
                    </a:p>
                  </a:txBody>
                  <a:tcPr/>
                </a:tc>
                <a:tc>
                  <a:txBody>
                    <a:bodyPr/>
                    <a:lstStyle/>
                    <a:p>
                      <a:r>
                        <a:rPr lang="en-US" sz="2000" b="0" i="0" kern="1200" dirty="0">
                          <a:solidFill>
                            <a:schemeClr val="dk1"/>
                          </a:solidFill>
                          <a:effectLst/>
                          <a:latin typeface="+mn-lt"/>
                          <a:ea typeface="+mn-ea"/>
                          <a:cs typeface="+mn-cs"/>
                        </a:rPr>
                        <a:t>to view the listing for all Eclipse keyboard shortcuts.</a:t>
                      </a:r>
                      <a:endParaRPr lang="en-IN" sz="2400" dirty="0"/>
                    </a:p>
                  </a:txBody>
                  <a:tcPr/>
                </a:tc>
                <a:extLst>
                  <a:ext uri="{0D108BD9-81ED-4DB2-BD59-A6C34878D82A}">
                    <a16:rowId xmlns:a16="http://schemas.microsoft.com/office/drawing/2014/main" val="2959705008"/>
                  </a:ext>
                </a:extLst>
              </a:tr>
              <a:tr h="461363">
                <a:tc>
                  <a:txBody>
                    <a:bodyPr/>
                    <a:lstStyle/>
                    <a:p>
                      <a:r>
                        <a:rPr lang="en-IN" sz="2000" b="1" i="0" kern="1200" dirty="0">
                          <a:solidFill>
                            <a:schemeClr val="dk1"/>
                          </a:solidFill>
                          <a:effectLst/>
                          <a:latin typeface="+mn-lt"/>
                          <a:ea typeface="+mn-ea"/>
                          <a:cs typeface="+mn-cs"/>
                        </a:rPr>
                        <a:t>Alt + Shift + j</a:t>
                      </a:r>
                      <a:endParaRPr lang="en-IN" sz="2400" dirty="0"/>
                    </a:p>
                  </a:txBody>
                  <a:tcPr/>
                </a:tc>
                <a:tc>
                  <a:txBody>
                    <a:bodyPr/>
                    <a:lstStyle/>
                    <a:p>
                      <a:r>
                        <a:rPr lang="en-IN" sz="2400" dirty="0"/>
                        <a:t> </a:t>
                      </a:r>
                      <a:r>
                        <a:rPr lang="en-US" sz="2000" b="0" i="0" kern="1200" dirty="0">
                          <a:solidFill>
                            <a:schemeClr val="dk1"/>
                          </a:solidFill>
                          <a:effectLst/>
                          <a:latin typeface="+mn-lt"/>
                          <a:ea typeface="+mn-ea"/>
                          <a:cs typeface="+mn-cs"/>
                        </a:rPr>
                        <a:t>to add Javadoc at any place in Java source file.</a:t>
                      </a:r>
                      <a:endParaRPr lang="en-IN" sz="2400" dirty="0"/>
                    </a:p>
                  </a:txBody>
                  <a:tcPr/>
                </a:tc>
                <a:extLst>
                  <a:ext uri="{0D108BD9-81ED-4DB2-BD59-A6C34878D82A}">
                    <a16:rowId xmlns:a16="http://schemas.microsoft.com/office/drawing/2014/main" val="3475378615"/>
                  </a:ext>
                </a:extLst>
              </a:tr>
              <a:tr h="461363">
                <a:tc>
                  <a:txBody>
                    <a:bodyPr/>
                    <a:lstStyle/>
                    <a:p>
                      <a:r>
                        <a:rPr lang="en-IN" sz="2000" b="1" i="0" kern="1200" dirty="0">
                          <a:solidFill>
                            <a:schemeClr val="dk1"/>
                          </a:solidFill>
                          <a:effectLst/>
                          <a:latin typeface="+mn-lt"/>
                          <a:ea typeface="+mn-ea"/>
                          <a:cs typeface="+mn-cs"/>
                        </a:rPr>
                        <a:t>CTRL+SHIFT+P</a:t>
                      </a:r>
                      <a:endParaRPr lang="en-IN" sz="2400" dirty="0"/>
                    </a:p>
                  </a:txBody>
                  <a:tcPr/>
                </a:tc>
                <a:tc>
                  <a:txBody>
                    <a:bodyPr/>
                    <a:lstStyle/>
                    <a:p>
                      <a:r>
                        <a:rPr lang="en-IN" sz="2000" b="0" i="0" kern="1200" dirty="0">
                          <a:solidFill>
                            <a:schemeClr val="dk1"/>
                          </a:solidFill>
                          <a:effectLst/>
                          <a:latin typeface="+mn-lt"/>
                          <a:ea typeface="+mn-ea"/>
                          <a:cs typeface="+mn-cs"/>
                        </a:rPr>
                        <a:t>to find closing brace.</a:t>
                      </a:r>
                      <a:endParaRPr lang="en-IN" sz="2400" dirty="0"/>
                    </a:p>
                  </a:txBody>
                  <a:tcPr/>
                </a:tc>
                <a:extLst>
                  <a:ext uri="{0D108BD9-81ED-4DB2-BD59-A6C34878D82A}">
                    <a16:rowId xmlns:a16="http://schemas.microsoft.com/office/drawing/2014/main" val="242047399"/>
                  </a:ext>
                </a:extLst>
              </a:tr>
              <a:tr h="461363">
                <a:tc>
                  <a:txBody>
                    <a:bodyPr/>
                    <a:lstStyle/>
                    <a:p>
                      <a:r>
                        <a:rPr lang="en-IN" sz="2000" b="1" i="0" kern="1200" dirty="0">
                          <a:solidFill>
                            <a:schemeClr val="dk1"/>
                          </a:solidFill>
                          <a:effectLst/>
                          <a:latin typeface="+mn-lt"/>
                          <a:ea typeface="+mn-ea"/>
                          <a:cs typeface="+mn-cs"/>
                        </a:rPr>
                        <a:t>Ctrl + Shift +F</a:t>
                      </a:r>
                      <a:endParaRPr lang="en-IN" sz="2400" dirty="0"/>
                    </a:p>
                  </a:txBody>
                  <a:tcPr/>
                </a:tc>
                <a:tc>
                  <a:txBody>
                    <a:bodyPr/>
                    <a:lstStyle/>
                    <a:p>
                      <a:r>
                        <a:rPr lang="en-IN" sz="2000" b="0" i="0" kern="1200" dirty="0">
                          <a:solidFill>
                            <a:schemeClr val="dk1"/>
                          </a:solidFill>
                          <a:effectLst/>
                          <a:latin typeface="+mn-lt"/>
                          <a:ea typeface="+mn-ea"/>
                          <a:cs typeface="+mn-cs"/>
                        </a:rPr>
                        <a:t>for Autoformatting.</a:t>
                      </a:r>
                      <a:endParaRPr lang="en-IN" sz="2400" dirty="0"/>
                    </a:p>
                  </a:txBody>
                  <a:tcPr/>
                </a:tc>
                <a:extLst>
                  <a:ext uri="{0D108BD9-81ED-4DB2-BD59-A6C34878D82A}">
                    <a16:rowId xmlns:a16="http://schemas.microsoft.com/office/drawing/2014/main" val="1697810854"/>
                  </a:ext>
                </a:extLst>
              </a:tr>
            </a:tbl>
          </a:graphicData>
        </a:graphic>
      </p:graphicFrame>
    </p:spTree>
    <p:extLst>
      <p:ext uri="{BB962C8B-B14F-4D97-AF65-F5344CB8AC3E}">
        <p14:creationId xmlns:p14="http://schemas.microsoft.com/office/powerpoint/2010/main" val="85605664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5531" y="284660"/>
            <a:ext cx="10477986" cy="612337"/>
          </a:xfrm>
        </p:spPr>
        <p:txBody>
          <a:bodyPr/>
          <a:lstStyle/>
          <a:p>
            <a:r>
              <a:rPr lang="en-IN" dirty="0"/>
              <a:t>Getting Started With Eclipse</a:t>
            </a:r>
          </a:p>
        </p:txBody>
      </p:sp>
      <p:sp>
        <p:nvSpPr>
          <p:cNvPr id="3" name="Rectangle 1">
            <a:extLst>
              <a:ext uri="{FF2B5EF4-FFF2-40B4-BE49-F238E27FC236}">
                <a16:creationId xmlns:a16="http://schemas.microsoft.com/office/drawing/2014/main" id="{15F83854-39B0-4040-89B7-8F641EC803B5}"/>
              </a:ext>
            </a:extLst>
          </p:cNvPr>
          <p:cNvSpPr>
            <a:spLocks noGrp="1" noChangeArrowheads="1"/>
          </p:cNvSpPr>
          <p:nvPr>
            <p:ph idx="1"/>
          </p:nvPr>
        </p:nvSpPr>
        <p:spPr bwMode="auto">
          <a:xfrm>
            <a:off x="185531" y="896997"/>
            <a:ext cx="11728174" cy="563231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sz="18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Start Eclipse.</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en-US" altLang="en-US" sz="18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Create a new Java Project:</a:t>
            </a:r>
          </a:p>
          <a:p>
            <a:pPr marL="457200" marR="0" lvl="1"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sz="1800" b="1"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File-&gt;New-&gt;Project</a:t>
            </a:r>
            <a:r>
              <a:rPr kumimoji="0" lang="en-US" altLang="en-US" sz="18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a:t>
            </a:r>
          </a:p>
          <a:p>
            <a:pPr marL="457200" marR="0" lvl="1" indent="0" algn="l" defTabSz="914400" rtl="0" eaLnBrk="0" fontAlgn="base" latinLnBrk="0" hangingPunct="0">
              <a:lnSpc>
                <a:spcPct val="100000"/>
              </a:lnSpc>
              <a:spcBef>
                <a:spcPct val="0"/>
              </a:spcBef>
              <a:spcAft>
                <a:spcPct val="0"/>
              </a:spcAft>
              <a:buClrTx/>
              <a:buSzTx/>
              <a:buFontTx/>
              <a:buAutoNum type="arabicPeriod" startAt="2"/>
              <a:tabLst/>
            </a:pPr>
            <a:r>
              <a:rPr kumimoji="0" lang="en-US" altLang="en-US" sz="18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Select "</a:t>
            </a:r>
            <a:r>
              <a:rPr kumimoji="0" lang="en-US" altLang="en-US" sz="1800" b="1"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Java</a:t>
            </a:r>
            <a:r>
              <a:rPr kumimoji="0" lang="en-US" altLang="en-US" sz="18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 in the category list.</a:t>
            </a:r>
          </a:p>
          <a:p>
            <a:pPr marL="457200" marR="0" lvl="1" indent="0" algn="l" defTabSz="914400" rtl="0" eaLnBrk="0" fontAlgn="base" latinLnBrk="0" hangingPunct="0">
              <a:lnSpc>
                <a:spcPct val="100000"/>
              </a:lnSpc>
              <a:spcBef>
                <a:spcPct val="0"/>
              </a:spcBef>
              <a:spcAft>
                <a:spcPct val="0"/>
              </a:spcAft>
              <a:buClrTx/>
              <a:buSzTx/>
              <a:buFontTx/>
              <a:buAutoNum type="arabicPeriod" startAt="3"/>
              <a:tabLst/>
            </a:pPr>
            <a:r>
              <a:rPr kumimoji="0" lang="en-US" altLang="en-US" sz="18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Select "</a:t>
            </a:r>
            <a:r>
              <a:rPr kumimoji="0" lang="en-US" altLang="en-US" sz="1800" b="1"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Java Project</a:t>
            </a:r>
            <a:r>
              <a:rPr kumimoji="0" lang="en-US" altLang="en-US" sz="18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 in the project list. Click "</a:t>
            </a:r>
            <a:r>
              <a:rPr kumimoji="0" lang="en-US" altLang="en-US" sz="1800" b="1"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Next</a:t>
            </a:r>
            <a:r>
              <a:rPr kumimoji="0" lang="en-US" altLang="en-US" sz="18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a:t>
            </a:r>
          </a:p>
          <a:p>
            <a:pPr marL="457200" marR="0" lvl="1" indent="0" algn="l" defTabSz="914400" rtl="0" eaLnBrk="0" fontAlgn="base" latinLnBrk="0" hangingPunct="0">
              <a:lnSpc>
                <a:spcPct val="100000"/>
              </a:lnSpc>
              <a:spcBef>
                <a:spcPct val="0"/>
              </a:spcBef>
              <a:spcAft>
                <a:spcPct val="0"/>
              </a:spcAft>
              <a:buClrTx/>
              <a:buSzTx/>
              <a:buFontTx/>
              <a:buAutoNum type="arabicPeriod" startAt="4"/>
              <a:tabLst/>
            </a:pPr>
            <a:r>
              <a:rPr kumimoji="0" lang="en-US" altLang="en-US" sz="18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Enter a project name into the </a:t>
            </a:r>
            <a:r>
              <a:rPr kumimoji="0" lang="en-US" altLang="en-US" sz="1800" b="1"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Project name</a:t>
            </a:r>
            <a:r>
              <a:rPr kumimoji="0" lang="en-US" altLang="en-US" sz="18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 field, for example, </a:t>
            </a:r>
            <a:r>
              <a:rPr lang="en-US" altLang="en-US" sz="1800" dirty="0">
                <a:solidFill>
                  <a:srgbClr val="000000"/>
                </a:solidFill>
                <a:latin typeface="Times New Roman" panose="02020603050405020304" pitchFamily="18" charset="0"/>
                <a:cs typeface="Times New Roman" panose="02020603050405020304" pitchFamily="18" charset="0"/>
              </a:rPr>
              <a:t>“</a:t>
            </a:r>
            <a:r>
              <a:rPr lang="en-US" altLang="en-US" sz="1800" dirty="0" err="1">
                <a:solidFill>
                  <a:srgbClr val="000000"/>
                </a:solidFill>
                <a:latin typeface="Times New Roman" panose="02020603050405020304" pitchFamily="18" charset="0"/>
                <a:cs typeface="Times New Roman" panose="02020603050405020304" pitchFamily="18" charset="0"/>
              </a:rPr>
              <a:t>FirstProject</a:t>
            </a:r>
            <a:r>
              <a:rPr lang="en-US" altLang="en-US" sz="1800" dirty="0">
                <a:solidFill>
                  <a:srgbClr val="000000"/>
                </a:solidFill>
                <a:latin typeface="Times New Roman" panose="02020603050405020304" pitchFamily="18" charset="0"/>
                <a:cs typeface="Times New Roman" panose="02020603050405020304" pitchFamily="18" charset="0"/>
              </a:rPr>
              <a:t>".</a:t>
            </a:r>
          </a:p>
          <a:p>
            <a:pPr marL="457200" marR="0" lvl="1" indent="0" algn="l" defTabSz="914400" rtl="0" eaLnBrk="0" fontAlgn="base" latinLnBrk="0" hangingPunct="0">
              <a:lnSpc>
                <a:spcPct val="100000"/>
              </a:lnSpc>
              <a:spcBef>
                <a:spcPct val="0"/>
              </a:spcBef>
              <a:spcAft>
                <a:spcPct val="0"/>
              </a:spcAft>
              <a:buClrTx/>
              <a:buSzTx/>
              <a:buFontTx/>
              <a:buAutoNum type="arabicPeriod" startAt="5"/>
              <a:tabLst/>
            </a:pPr>
            <a:r>
              <a:rPr kumimoji="0" lang="en-US" altLang="en-US" sz="18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Click "</a:t>
            </a:r>
            <a:r>
              <a:rPr kumimoji="0" lang="en-US" altLang="en-US" sz="1800" b="1"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Finish</a:t>
            </a:r>
            <a:r>
              <a:rPr kumimoji="0" lang="en-US" altLang="en-US" sz="18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"--It will ask you if you want the Java perspective to open. (You do.)</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0" lang="en-US" altLang="en-US" sz="18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Create a new Java class:</a:t>
            </a:r>
          </a:p>
          <a:p>
            <a:pPr marL="457200" marR="0" lvl="1"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sz="18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Click the "</a:t>
            </a:r>
            <a:r>
              <a:rPr kumimoji="0" lang="en-US" altLang="en-US" sz="1800" b="1"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Create a Java Class</a:t>
            </a:r>
            <a:r>
              <a:rPr kumimoji="0" lang="en-US" altLang="en-US" sz="18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 button in the toolbar. (This is the icon below "</a:t>
            </a:r>
            <a:r>
              <a:rPr kumimoji="0" lang="en-US" altLang="en-US" sz="1800" b="1"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Run</a:t>
            </a:r>
            <a:r>
              <a:rPr kumimoji="0" lang="en-US" altLang="en-US" sz="18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 and "</a:t>
            </a:r>
            <a:r>
              <a:rPr kumimoji="0" lang="en-US" altLang="en-US" sz="1800" b="1"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Window</a:t>
            </a:r>
            <a:r>
              <a:rPr kumimoji="0" lang="en-US" altLang="en-US" sz="18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 with a tooltip that says "New Java Class.")</a:t>
            </a:r>
          </a:p>
          <a:p>
            <a:pPr marL="457200" marR="0" lvl="1" indent="0" algn="l" defTabSz="914400" rtl="0" eaLnBrk="0" fontAlgn="base" latinLnBrk="0" hangingPunct="0">
              <a:lnSpc>
                <a:spcPct val="100000"/>
              </a:lnSpc>
              <a:spcBef>
                <a:spcPct val="0"/>
              </a:spcBef>
              <a:spcAft>
                <a:spcPct val="0"/>
              </a:spcAft>
              <a:buClrTx/>
              <a:buSzTx/>
              <a:buFontTx/>
              <a:buAutoNum type="arabicPeriod" startAt="2"/>
              <a:tabLst/>
            </a:pPr>
            <a:r>
              <a:rPr lang="en-US" altLang="en-US" sz="1800" dirty="0">
                <a:solidFill>
                  <a:srgbClr val="000000"/>
                </a:solidFill>
                <a:latin typeface="Times New Roman" panose="02020603050405020304" pitchFamily="18" charset="0"/>
                <a:cs typeface="Times New Roman" panose="02020603050405020304" pitchFamily="18" charset="0"/>
              </a:rPr>
              <a:t>Enter "</a:t>
            </a:r>
            <a:r>
              <a:rPr lang="en-US" altLang="en-US" sz="1800" dirty="0">
                <a:solidFill>
                  <a:schemeClr val="tx2"/>
                </a:solidFill>
                <a:latin typeface="Times New Roman" panose="02020603050405020304" pitchFamily="18" charset="0"/>
                <a:cs typeface="Times New Roman" panose="02020603050405020304" pitchFamily="18" charset="0"/>
              </a:rPr>
              <a:t>HelloWorld</a:t>
            </a:r>
            <a:r>
              <a:rPr lang="en-US" altLang="en-US" sz="1800" dirty="0">
                <a:solidFill>
                  <a:srgbClr val="000000"/>
                </a:solidFill>
                <a:latin typeface="Times New Roman" panose="02020603050405020304" pitchFamily="18" charset="0"/>
                <a:cs typeface="Times New Roman" panose="02020603050405020304" pitchFamily="18" charset="0"/>
              </a:rPr>
              <a:t>" into the </a:t>
            </a:r>
            <a:r>
              <a:rPr kumimoji="0" lang="en-US" altLang="en-US" sz="1800" b="1"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Name</a:t>
            </a:r>
            <a:r>
              <a:rPr kumimoji="0" lang="en-US" altLang="en-US" sz="18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 field.</a:t>
            </a:r>
          </a:p>
          <a:p>
            <a:pPr marL="457200" marR="0" lvl="1" indent="0" algn="l" defTabSz="914400" rtl="0" eaLnBrk="0" fontAlgn="base" latinLnBrk="0" hangingPunct="0">
              <a:lnSpc>
                <a:spcPct val="100000"/>
              </a:lnSpc>
              <a:spcBef>
                <a:spcPct val="0"/>
              </a:spcBef>
              <a:spcAft>
                <a:spcPct val="0"/>
              </a:spcAft>
              <a:buClrTx/>
              <a:buSzTx/>
              <a:buFontTx/>
              <a:buAutoNum type="arabicPeriod" startAt="3"/>
              <a:tabLst/>
            </a:pPr>
            <a:r>
              <a:rPr kumimoji="0" lang="en-US" altLang="en-US" sz="18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Click the checkbox indicating that you would like Eclipse to create a "</a:t>
            </a:r>
            <a:r>
              <a:rPr lang="en-US" altLang="en-US" sz="1800" dirty="0">
                <a:solidFill>
                  <a:srgbClr val="000000"/>
                </a:solidFill>
                <a:latin typeface="Times New Roman" panose="02020603050405020304" pitchFamily="18" charset="0"/>
                <a:cs typeface="Times New Roman" panose="02020603050405020304" pitchFamily="18" charset="0"/>
              </a:rPr>
              <a:t>public static void main(String[] </a:t>
            </a:r>
            <a:r>
              <a:rPr lang="en-US" altLang="en-US" sz="1800" dirty="0" err="1">
                <a:solidFill>
                  <a:srgbClr val="000000"/>
                </a:solidFill>
                <a:latin typeface="Times New Roman" panose="02020603050405020304" pitchFamily="18" charset="0"/>
                <a:cs typeface="Times New Roman" panose="02020603050405020304" pitchFamily="18" charset="0"/>
              </a:rPr>
              <a:t>args</a:t>
            </a:r>
            <a:r>
              <a:rPr lang="en-US" altLang="en-US" sz="1800" dirty="0">
                <a:solidFill>
                  <a:srgbClr val="000000"/>
                </a:solidFill>
                <a:latin typeface="Times New Roman" panose="02020603050405020304" pitchFamily="18" charset="0"/>
                <a:cs typeface="Times New Roman" panose="02020603050405020304" pitchFamily="18" charset="0"/>
              </a:rPr>
              <a:t>)" method.</a:t>
            </a:r>
          </a:p>
          <a:p>
            <a:pPr marL="457200" marR="0" lvl="1" indent="0" algn="l" defTabSz="914400" rtl="0" eaLnBrk="0" fontAlgn="base" latinLnBrk="0" hangingPunct="0">
              <a:lnSpc>
                <a:spcPct val="100000"/>
              </a:lnSpc>
              <a:spcBef>
                <a:spcPct val="0"/>
              </a:spcBef>
              <a:spcAft>
                <a:spcPct val="0"/>
              </a:spcAft>
              <a:buClrTx/>
              <a:buSzTx/>
              <a:buFontTx/>
              <a:buAutoNum type="arabicPeriod" startAt="4"/>
              <a:tabLst/>
            </a:pPr>
            <a:r>
              <a:rPr kumimoji="0" lang="en-US" altLang="en-US" sz="18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Click "</a:t>
            </a:r>
            <a:r>
              <a:rPr kumimoji="0" lang="en-US" altLang="en-US" sz="1800" b="1"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Finish</a:t>
            </a:r>
            <a:r>
              <a:rPr kumimoji="0" lang="en-US" altLang="en-US" sz="18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0" lang="en-US" altLang="en-US" sz="18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A Java editor for</a:t>
            </a:r>
            <a:r>
              <a:rPr lang="en-US" altLang="en-US" sz="1800" dirty="0">
                <a:solidFill>
                  <a:schemeClr val="tx2"/>
                </a:solidFill>
                <a:latin typeface="Times New Roman" panose="02020603050405020304" pitchFamily="18" charset="0"/>
                <a:cs typeface="Times New Roman" panose="02020603050405020304" pitchFamily="18" charset="0"/>
              </a:rPr>
              <a:t> HelloWorld.java </a:t>
            </a:r>
            <a:r>
              <a:rPr kumimoji="0" lang="en-US" altLang="en-US" sz="18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will open. In the main method enter the following line.</a:t>
            </a:r>
            <a:br>
              <a:rPr kumimoji="0" lang="en-US" altLang="en-US" sz="18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br>
            <a:r>
              <a:rPr kumimoji="0" lang="en-US" altLang="en-US" sz="1000" b="1" i="0" u="none" strike="noStrike" cap="none" normalizeH="0" baseline="0" dirty="0">
                <a:ln>
                  <a:noFill/>
                </a:ln>
                <a:solidFill>
                  <a:srgbClr val="993300"/>
                </a:solidFill>
                <a:effectLst/>
                <a:latin typeface="Courier New" panose="02070309020205020404" pitchFamily="49" charset="0"/>
                <a:cs typeface="Courier New" panose="02070309020205020404" pitchFamily="49" charset="0"/>
              </a:rPr>
              <a:t>     </a:t>
            </a:r>
            <a:r>
              <a:rPr lang="en-US" altLang="en-US" sz="1800" dirty="0" err="1">
                <a:solidFill>
                  <a:schemeClr val="tx2"/>
                </a:solidFill>
                <a:latin typeface="Times New Roman" panose="02020603050405020304" pitchFamily="18" charset="0"/>
                <a:cs typeface="Times New Roman" panose="02020603050405020304" pitchFamily="18" charset="0"/>
              </a:rPr>
              <a:t>System.out.println</a:t>
            </a:r>
            <a:r>
              <a:rPr lang="en-US" altLang="en-US" sz="1800" dirty="0">
                <a:solidFill>
                  <a:schemeClr val="tx2"/>
                </a:solidFill>
                <a:latin typeface="Times New Roman" panose="02020603050405020304" pitchFamily="18" charset="0"/>
                <a:cs typeface="Times New Roman" panose="02020603050405020304" pitchFamily="18" charset="0"/>
              </a:rPr>
              <a:t>("Hello World");</a:t>
            </a:r>
          </a:p>
          <a:p>
            <a:pPr marL="0" marR="0" lvl="0" indent="0" algn="l" defTabSz="914400" rtl="0" eaLnBrk="0" fontAlgn="base" latinLnBrk="0" hangingPunct="0">
              <a:lnSpc>
                <a:spcPct val="100000"/>
              </a:lnSpc>
              <a:spcBef>
                <a:spcPct val="0"/>
              </a:spcBef>
              <a:spcAft>
                <a:spcPct val="0"/>
              </a:spcAft>
              <a:buClrTx/>
              <a:buSzTx/>
              <a:buFontTx/>
              <a:buAutoNum type="arabicPeriod" startAt="5"/>
              <a:tabLst/>
            </a:pPr>
            <a:r>
              <a:rPr lang="en-US" altLang="en-US" sz="1800" dirty="0">
                <a:solidFill>
                  <a:srgbClr val="000000"/>
                </a:solidFill>
                <a:latin typeface="Times New Roman" panose="02020603050405020304" pitchFamily="18" charset="0"/>
                <a:cs typeface="Times New Roman" panose="02020603050405020304" pitchFamily="18" charset="0"/>
              </a:rPr>
              <a:t>Save using </a:t>
            </a:r>
            <a:r>
              <a:rPr lang="en-US" altLang="en-US" sz="1800" b="1" dirty="0">
                <a:solidFill>
                  <a:srgbClr val="000000"/>
                </a:solidFill>
                <a:latin typeface="Times New Roman" panose="02020603050405020304" pitchFamily="18" charset="0"/>
                <a:cs typeface="Times New Roman" panose="02020603050405020304" pitchFamily="18" charset="0"/>
              </a:rPr>
              <a:t>ctrl-s. </a:t>
            </a:r>
            <a:r>
              <a:rPr lang="en-US" altLang="en-US" sz="1800" dirty="0">
                <a:solidFill>
                  <a:srgbClr val="000000"/>
                </a:solidFill>
                <a:latin typeface="Times New Roman" panose="02020603050405020304" pitchFamily="18" charset="0"/>
                <a:cs typeface="Times New Roman" panose="02020603050405020304" pitchFamily="18" charset="0"/>
              </a:rPr>
              <a:t>This automatically compiles HelloWorld.java.</a:t>
            </a:r>
          </a:p>
          <a:p>
            <a:pPr marL="0" marR="0" lvl="0" indent="0" algn="l" defTabSz="914400" rtl="0" eaLnBrk="0" fontAlgn="base" latinLnBrk="0" hangingPunct="0">
              <a:lnSpc>
                <a:spcPct val="100000"/>
              </a:lnSpc>
              <a:spcBef>
                <a:spcPct val="0"/>
              </a:spcBef>
              <a:spcAft>
                <a:spcPct val="0"/>
              </a:spcAft>
              <a:buClrTx/>
              <a:buSzTx/>
              <a:buFontTx/>
              <a:buAutoNum type="arabicPeriod" startAt="6"/>
              <a:tabLst/>
            </a:pPr>
            <a:r>
              <a:rPr kumimoji="0" lang="en-US" altLang="en-US" sz="18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Click the "</a:t>
            </a:r>
            <a:r>
              <a:rPr kumimoji="0" lang="en-US" altLang="en-US" sz="1800" b="1"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Run</a:t>
            </a:r>
            <a:r>
              <a:rPr kumimoji="0" lang="en-US" altLang="en-US" sz="18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 button in the toolbar (looks like a little man running).</a:t>
            </a:r>
          </a:p>
          <a:p>
            <a:pPr marL="0" marR="0" lvl="0" indent="0" algn="l" defTabSz="914400" rtl="0" eaLnBrk="0" fontAlgn="base" latinLnBrk="0" hangingPunct="0">
              <a:lnSpc>
                <a:spcPct val="100000"/>
              </a:lnSpc>
              <a:spcBef>
                <a:spcPct val="0"/>
              </a:spcBef>
              <a:spcAft>
                <a:spcPct val="0"/>
              </a:spcAft>
              <a:buClrTx/>
              <a:buSzTx/>
              <a:buFontTx/>
              <a:buAutoNum type="arabicPeriod" startAt="7"/>
              <a:tabLst/>
            </a:pPr>
            <a:r>
              <a:rPr kumimoji="0" lang="en-US" altLang="en-US" sz="18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You will be prompted to create a Launch configuration. Select "</a:t>
            </a:r>
            <a:r>
              <a:rPr kumimoji="0" lang="en-US" altLang="en-US" sz="1800" b="1"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Java Application</a:t>
            </a:r>
            <a:r>
              <a:rPr kumimoji="0" lang="en-US" altLang="en-US" sz="18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 and click "</a:t>
            </a:r>
            <a:r>
              <a:rPr kumimoji="0" lang="en-US" altLang="en-US" sz="1800" b="1"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New</a:t>
            </a:r>
            <a:r>
              <a:rPr kumimoji="0" lang="en-US" altLang="en-US" sz="18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a:t>
            </a:r>
          </a:p>
          <a:p>
            <a:pPr marL="0" lvl="0" indent="0" eaLnBrk="0" fontAlgn="base" hangingPunct="0">
              <a:lnSpc>
                <a:spcPct val="100000"/>
              </a:lnSpc>
              <a:spcBef>
                <a:spcPct val="0"/>
              </a:spcBef>
              <a:spcAft>
                <a:spcPct val="0"/>
              </a:spcAft>
              <a:buFontTx/>
              <a:buAutoNum type="arabicPeriod" startAt="8"/>
            </a:pPr>
            <a:r>
              <a:rPr kumimoji="0" lang="en-US" altLang="en-US" sz="18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Click "</a:t>
            </a:r>
            <a:r>
              <a:rPr kumimoji="0" lang="en-US" altLang="en-US" sz="1800" b="1"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Run</a:t>
            </a:r>
            <a:r>
              <a:rPr kumimoji="0" lang="en-US" altLang="en-US" sz="18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 to run the Hello World program. The console will open and display </a:t>
            </a:r>
            <a:r>
              <a:rPr lang="en-US" altLang="en-US" sz="1800" dirty="0">
                <a:solidFill>
                  <a:schemeClr val="tx2"/>
                </a:solidFill>
                <a:latin typeface="Times New Roman" panose="02020603050405020304" pitchFamily="18" charset="0"/>
                <a:cs typeface="Times New Roman" panose="02020603050405020304" pitchFamily="18" charset="0"/>
              </a:rPr>
              <a:t>" Hello World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1232375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PASS COMMAND-LINE ARGUMENTS IN ECLIPSE IDE</a:t>
            </a:r>
          </a:p>
        </p:txBody>
      </p:sp>
      <p:sp>
        <p:nvSpPr>
          <p:cNvPr id="12" name="Content Placeholder 11"/>
          <p:cNvSpPr>
            <a:spLocks noGrp="1"/>
          </p:cNvSpPr>
          <p:nvPr>
            <p:ph idx="1"/>
          </p:nvPr>
        </p:nvSpPr>
        <p:spPr>
          <a:xfrm>
            <a:off x="423126" y="1073426"/>
            <a:ext cx="11345747" cy="7036904"/>
          </a:xfrm>
        </p:spPr>
        <p:txBody>
          <a:bodyPr>
            <a:normAutofit/>
          </a:bodyPr>
          <a:lstStyle/>
          <a:p>
            <a:pPr marL="457200" lvl="1" indent="0">
              <a:buNone/>
            </a:pPr>
            <a:r>
              <a:rPr lang="en-IN" sz="3200" dirty="0"/>
              <a:t>public class </a:t>
            </a:r>
            <a:r>
              <a:rPr lang="en-IN" sz="3200" dirty="0" err="1"/>
              <a:t>AdditionOfTwoNumbers</a:t>
            </a:r>
            <a:r>
              <a:rPr lang="en-IN" sz="3200" dirty="0"/>
              <a:t> {</a:t>
            </a:r>
          </a:p>
          <a:p>
            <a:pPr marL="457200" lvl="1" indent="0">
              <a:buNone/>
            </a:pPr>
            <a:r>
              <a:rPr lang="en-IN" sz="3200" dirty="0"/>
              <a:t>    public static void main(String[] </a:t>
            </a:r>
            <a:r>
              <a:rPr lang="en-IN" sz="3200" dirty="0" err="1"/>
              <a:t>args</a:t>
            </a:r>
            <a:r>
              <a:rPr lang="en-IN" sz="3200" dirty="0"/>
              <a:t>) {</a:t>
            </a:r>
          </a:p>
          <a:p>
            <a:pPr marL="457200" lvl="1" indent="0">
              <a:buNone/>
            </a:pPr>
            <a:r>
              <a:rPr lang="en-IN" sz="3200" dirty="0"/>
              <a:t>        //int a, b; //do not declare multiple variables in a line</a:t>
            </a:r>
          </a:p>
          <a:p>
            <a:pPr marL="457200" lvl="1" indent="0">
              <a:buNone/>
            </a:pPr>
            <a:r>
              <a:rPr lang="en-IN" sz="3200" dirty="0"/>
              <a:t>	   int a = </a:t>
            </a:r>
            <a:r>
              <a:rPr lang="en-IN" sz="3200" dirty="0" err="1"/>
              <a:t>Integer.parseInt</a:t>
            </a:r>
            <a:r>
              <a:rPr lang="en-IN" sz="3200" dirty="0"/>
              <a:t>(</a:t>
            </a:r>
            <a:r>
              <a:rPr lang="en-IN" sz="3200" dirty="0" err="1"/>
              <a:t>args</a:t>
            </a:r>
            <a:r>
              <a:rPr lang="en-IN" sz="3200" dirty="0"/>
              <a:t>[0]); //4 bytes – 32 bits</a:t>
            </a:r>
          </a:p>
          <a:p>
            <a:pPr marL="457200" lvl="1" indent="0">
              <a:buNone/>
            </a:pPr>
            <a:r>
              <a:rPr lang="en-IN" sz="3200" dirty="0"/>
              <a:t>        int b = </a:t>
            </a:r>
            <a:r>
              <a:rPr lang="en-IN" sz="3200" dirty="0" err="1"/>
              <a:t>Integer.parseInt</a:t>
            </a:r>
            <a:r>
              <a:rPr lang="en-IN" sz="3200" dirty="0"/>
              <a:t>(</a:t>
            </a:r>
            <a:r>
              <a:rPr lang="en-IN" sz="3200" dirty="0" err="1"/>
              <a:t>args</a:t>
            </a:r>
            <a:r>
              <a:rPr lang="en-IN" sz="3200" dirty="0"/>
              <a:t>[1]); //4 bytes – 32 bits</a:t>
            </a:r>
          </a:p>
          <a:p>
            <a:pPr marL="457200" lvl="1" indent="0">
              <a:buNone/>
            </a:pPr>
            <a:r>
              <a:rPr lang="en-IN" sz="3200" dirty="0"/>
              <a:t>         </a:t>
            </a:r>
          </a:p>
          <a:p>
            <a:pPr marL="457200" lvl="1" indent="0">
              <a:buNone/>
            </a:pPr>
            <a:r>
              <a:rPr lang="en-IN" sz="3200" dirty="0"/>
              <a:t>       // int sum = a + b; //4 bytes – 32 bits</a:t>
            </a:r>
          </a:p>
          <a:p>
            <a:pPr marL="457200" lvl="1" indent="0">
              <a:buNone/>
            </a:pPr>
            <a:r>
              <a:rPr lang="en-IN" sz="3200" dirty="0"/>
              <a:t>        </a:t>
            </a:r>
            <a:r>
              <a:rPr lang="en-IN" sz="3200" dirty="0" err="1"/>
              <a:t>System.out.println</a:t>
            </a:r>
            <a:r>
              <a:rPr lang="en-IN" sz="3200" dirty="0"/>
              <a:t>("The Sum is: " + (</a:t>
            </a:r>
            <a:r>
              <a:rPr lang="en-IN" sz="3200" dirty="0" err="1"/>
              <a:t>a+b</a:t>
            </a:r>
            <a:r>
              <a:rPr lang="en-IN" sz="3200" dirty="0"/>
              <a:t>)); //display</a:t>
            </a:r>
          </a:p>
          <a:p>
            <a:pPr marL="457200" lvl="1" indent="0">
              <a:buNone/>
            </a:pPr>
            <a:r>
              <a:rPr lang="en-IN" sz="3200" dirty="0"/>
              <a:t>    }</a:t>
            </a:r>
          </a:p>
          <a:p>
            <a:pPr marL="457200" lvl="1" indent="0">
              <a:buNone/>
            </a:pPr>
            <a:r>
              <a:rPr lang="en-IN" sz="3200" dirty="0"/>
              <a:t>}</a:t>
            </a:r>
          </a:p>
          <a:p>
            <a:pPr marL="457200" lvl="1" indent="0">
              <a:buNone/>
            </a:pPr>
            <a:r>
              <a:rPr lang="en-US" sz="3200" dirty="0"/>
              <a:t>Press </a:t>
            </a:r>
            <a:r>
              <a:rPr lang="en-US" sz="3200" b="1" dirty="0"/>
              <a:t>[Ctrl + s]</a:t>
            </a:r>
            <a:r>
              <a:rPr lang="en-US" sz="3200" dirty="0"/>
              <a:t> to save your program</a:t>
            </a:r>
          </a:p>
          <a:p>
            <a:pPr marL="457200" lvl="1" indent="0">
              <a:buNone/>
            </a:pPr>
            <a:endParaRPr lang="en-IN" dirty="0"/>
          </a:p>
        </p:txBody>
      </p:sp>
    </p:spTree>
    <p:extLst>
      <p:ext uri="{BB962C8B-B14F-4D97-AF65-F5344CB8AC3E}">
        <p14:creationId xmlns:p14="http://schemas.microsoft.com/office/powerpoint/2010/main" val="46790435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PASS COMMAND-LINE ARGUMENTS IN ECLIPSE IDE</a:t>
            </a:r>
            <a:endParaRPr lang="en-IN" dirty="0"/>
          </a:p>
        </p:txBody>
      </p:sp>
      <p:sp>
        <p:nvSpPr>
          <p:cNvPr id="12" name="Content Placeholder 11"/>
          <p:cNvSpPr>
            <a:spLocks noGrp="1"/>
          </p:cNvSpPr>
          <p:nvPr>
            <p:ph idx="1"/>
          </p:nvPr>
        </p:nvSpPr>
        <p:spPr/>
        <p:txBody>
          <a:bodyPr/>
          <a:lstStyle/>
          <a:p>
            <a:r>
              <a:rPr lang="en-US" dirty="0"/>
              <a:t>Go to Run menu of eclipse and select Run Configurations. Run Configurations dialogue box opens.</a:t>
            </a:r>
            <a:endParaRPr lang="en-IN" dirty="0"/>
          </a:p>
        </p:txBody>
      </p:sp>
      <p:pic>
        <p:nvPicPr>
          <p:cNvPr id="3" name="Picture 2">
            <a:extLst>
              <a:ext uri="{FF2B5EF4-FFF2-40B4-BE49-F238E27FC236}">
                <a16:creationId xmlns:a16="http://schemas.microsoft.com/office/drawing/2014/main" id="{2F4276CF-7147-4E7D-B53D-6C52C7EE5785}"/>
              </a:ext>
            </a:extLst>
          </p:cNvPr>
          <p:cNvPicPr>
            <a:picLocks noChangeAspect="1"/>
          </p:cNvPicPr>
          <p:nvPr/>
        </p:nvPicPr>
        <p:blipFill>
          <a:blip r:embed="rId2"/>
          <a:stretch>
            <a:fillRect/>
          </a:stretch>
        </p:blipFill>
        <p:spPr>
          <a:xfrm>
            <a:off x="1838531" y="2060978"/>
            <a:ext cx="6179034" cy="3304347"/>
          </a:xfrm>
          <a:prstGeom prst="rect">
            <a:avLst/>
          </a:prstGeom>
        </p:spPr>
      </p:pic>
    </p:spTree>
    <p:extLst>
      <p:ext uri="{BB962C8B-B14F-4D97-AF65-F5344CB8AC3E}">
        <p14:creationId xmlns:p14="http://schemas.microsoft.com/office/powerpoint/2010/main" val="163605833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PASS COMMAND-LINE ARGUMENTS IN ECLIPSE IDE	</a:t>
            </a:r>
            <a:endParaRPr lang="en-IN" dirty="0"/>
          </a:p>
        </p:txBody>
      </p:sp>
      <p:sp>
        <p:nvSpPr>
          <p:cNvPr id="12" name="Content Placeholder 11"/>
          <p:cNvSpPr>
            <a:spLocks noGrp="1"/>
          </p:cNvSpPr>
          <p:nvPr>
            <p:ph idx="1"/>
          </p:nvPr>
        </p:nvSpPr>
        <p:spPr>
          <a:xfrm>
            <a:off x="379200" y="1249341"/>
            <a:ext cx="6128653" cy="4927622"/>
          </a:xfrm>
        </p:spPr>
        <p:txBody>
          <a:bodyPr>
            <a:normAutofit fontScale="92500" lnSpcReduction="10000"/>
          </a:bodyPr>
          <a:lstStyle/>
          <a:p>
            <a:pPr algn="just"/>
            <a:r>
              <a:rPr lang="en-US" dirty="0"/>
              <a:t>Select your Java class from the left side column under "Java Application". If you do not find your class, then click on the “</a:t>
            </a:r>
            <a:r>
              <a:rPr lang="en-US" b="1" dirty="0"/>
              <a:t>New launch Configuration</a:t>
            </a:r>
            <a:r>
              <a:rPr lang="en-US" dirty="0"/>
              <a:t>” button, found above the class list under "Java Application". (use Browse, Select button to your project and main class “”)</a:t>
            </a:r>
          </a:p>
          <a:p>
            <a:pPr algn="just"/>
            <a:r>
              <a:rPr lang="en-US" dirty="0"/>
              <a:t>In the right side menu select “</a:t>
            </a:r>
            <a:r>
              <a:rPr lang="en-US" b="1" dirty="0"/>
              <a:t>Arguments</a:t>
            </a:r>
            <a:r>
              <a:rPr lang="en-US" dirty="0"/>
              <a:t>” tab</a:t>
            </a:r>
          </a:p>
          <a:p>
            <a:pPr algn="just"/>
            <a:r>
              <a:rPr lang="en-US" dirty="0"/>
              <a:t>In the “</a:t>
            </a:r>
            <a:r>
              <a:rPr lang="en-US" b="1" dirty="0"/>
              <a:t>Program Arguments</a:t>
            </a:r>
            <a:r>
              <a:rPr lang="en-US" dirty="0"/>
              <a:t>” text area type the input numbers separated by spaces or newline.</a:t>
            </a:r>
          </a:p>
          <a:p>
            <a:pPr algn="just"/>
            <a:r>
              <a:rPr lang="en-US" dirty="0"/>
              <a:t>Click Run button.</a:t>
            </a:r>
          </a:p>
          <a:p>
            <a:endParaRPr lang="en-IN" dirty="0"/>
          </a:p>
        </p:txBody>
      </p:sp>
      <p:pic>
        <p:nvPicPr>
          <p:cNvPr id="3" name="Picture 2">
            <a:extLst>
              <a:ext uri="{FF2B5EF4-FFF2-40B4-BE49-F238E27FC236}">
                <a16:creationId xmlns:a16="http://schemas.microsoft.com/office/drawing/2014/main" id="{607B4619-49B0-4AC2-A643-34D794B808A8}"/>
              </a:ext>
            </a:extLst>
          </p:cNvPr>
          <p:cNvPicPr>
            <a:picLocks noChangeAspect="1"/>
          </p:cNvPicPr>
          <p:nvPr/>
        </p:nvPicPr>
        <p:blipFill>
          <a:blip r:embed="rId2"/>
          <a:stretch>
            <a:fillRect/>
          </a:stretch>
        </p:blipFill>
        <p:spPr>
          <a:xfrm>
            <a:off x="6507853" y="1150040"/>
            <a:ext cx="5684148" cy="4743450"/>
          </a:xfrm>
          <a:prstGeom prst="rect">
            <a:avLst/>
          </a:prstGeom>
        </p:spPr>
      </p:pic>
    </p:spTree>
    <p:extLst>
      <p:ext uri="{BB962C8B-B14F-4D97-AF65-F5344CB8AC3E}">
        <p14:creationId xmlns:p14="http://schemas.microsoft.com/office/powerpoint/2010/main" val="223550860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F851E7-1FC1-4A43-8948-1FFD87687FCE}"/>
              </a:ext>
            </a:extLst>
          </p:cNvPr>
          <p:cNvSpPr>
            <a:spLocks noGrp="1"/>
          </p:cNvSpPr>
          <p:nvPr>
            <p:ph type="title"/>
          </p:nvPr>
        </p:nvSpPr>
        <p:spPr/>
        <p:txBody>
          <a:bodyPr/>
          <a:lstStyle/>
          <a:p>
            <a:r>
              <a:rPr lang="en-US" dirty="0"/>
              <a:t>Debugging</a:t>
            </a:r>
          </a:p>
        </p:txBody>
      </p:sp>
      <p:sp>
        <p:nvSpPr>
          <p:cNvPr id="3" name="Rectangle 2">
            <a:extLst>
              <a:ext uri="{FF2B5EF4-FFF2-40B4-BE49-F238E27FC236}">
                <a16:creationId xmlns:a16="http://schemas.microsoft.com/office/drawing/2014/main" id="{8E563286-AD13-49A1-BE0B-9A219B4A0988}"/>
              </a:ext>
            </a:extLst>
          </p:cNvPr>
          <p:cNvSpPr/>
          <p:nvPr/>
        </p:nvSpPr>
        <p:spPr>
          <a:xfrm>
            <a:off x="190500" y="1225182"/>
            <a:ext cx="11811000" cy="1815882"/>
          </a:xfrm>
          <a:prstGeom prst="rect">
            <a:avLst/>
          </a:prstGeom>
        </p:spPr>
        <p:txBody>
          <a:bodyPr wrap="square">
            <a:spAutoFit/>
          </a:bodyPr>
          <a:lstStyle/>
          <a:p>
            <a:r>
              <a:rPr lang="en-US" sz="2800" dirty="0">
                <a:solidFill>
                  <a:srgbClr val="4C4D4E"/>
                </a:solidFill>
                <a:latin typeface="Libre Franklin"/>
              </a:rPr>
              <a:t>1. Launching and Debugging a Java program</a:t>
            </a:r>
          </a:p>
          <a:p>
            <a:r>
              <a:rPr lang="en-US" sz="2800" dirty="0">
                <a:solidFill>
                  <a:srgbClr val="4C4D4E"/>
                </a:solidFill>
                <a:latin typeface="Libre Franklin"/>
              </a:rPr>
              <a:t>A Java program can be debugged simply by right clicking on the Java editor class file from Package explorer. Select </a:t>
            </a:r>
            <a:r>
              <a:rPr lang="en-US" sz="2800" b="1" dirty="0">
                <a:solidFill>
                  <a:srgbClr val="4C4D4E"/>
                </a:solidFill>
                <a:latin typeface="Libre Franklin"/>
              </a:rPr>
              <a:t>Debug As → Java Application</a:t>
            </a:r>
            <a:r>
              <a:rPr lang="en-US" sz="2800" dirty="0">
                <a:solidFill>
                  <a:srgbClr val="4C4D4E"/>
                </a:solidFill>
                <a:latin typeface="Libre Franklin"/>
              </a:rPr>
              <a:t> or use the shortcut </a:t>
            </a:r>
            <a:r>
              <a:rPr lang="en-US" sz="2800" b="1" dirty="0">
                <a:solidFill>
                  <a:srgbClr val="4C4D4E"/>
                </a:solidFill>
                <a:latin typeface="Libre Franklin"/>
              </a:rPr>
              <a:t>Alt + Shift + D, J</a:t>
            </a:r>
            <a:r>
              <a:rPr lang="en-US" sz="2800" dirty="0">
                <a:solidFill>
                  <a:srgbClr val="4C4D4E"/>
                </a:solidFill>
                <a:latin typeface="Libre Franklin"/>
              </a:rPr>
              <a:t> instead.</a:t>
            </a:r>
            <a:endParaRPr lang="en-US" sz="2800" b="0" i="0" dirty="0">
              <a:solidFill>
                <a:srgbClr val="4C4D4E"/>
              </a:solidFill>
              <a:effectLst/>
              <a:latin typeface="Libre Franklin"/>
            </a:endParaRPr>
          </a:p>
        </p:txBody>
      </p:sp>
      <p:pic>
        <p:nvPicPr>
          <p:cNvPr id="1026" name="Picture 2">
            <a:extLst>
              <a:ext uri="{FF2B5EF4-FFF2-40B4-BE49-F238E27FC236}">
                <a16:creationId xmlns:a16="http://schemas.microsoft.com/office/drawing/2014/main" id="{4A54F3FB-0834-4A53-97CC-E3788D6E93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1200" y="2667000"/>
            <a:ext cx="6096000" cy="363905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70DEBF10-BE57-45E0-ACF4-03C02944E4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3872165"/>
            <a:ext cx="4352925" cy="1228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75318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8F1A49-1D90-4941-AC86-9D85A951BA26}"/>
              </a:ext>
            </a:extLst>
          </p:cNvPr>
          <p:cNvSpPr>
            <a:spLocks noGrp="1"/>
          </p:cNvSpPr>
          <p:nvPr>
            <p:ph type="title"/>
          </p:nvPr>
        </p:nvSpPr>
        <p:spPr/>
        <p:txBody>
          <a:bodyPr/>
          <a:lstStyle/>
          <a:p>
            <a:r>
              <a:rPr lang="en-US" dirty="0"/>
              <a:t>Breakpoints</a:t>
            </a:r>
          </a:p>
        </p:txBody>
      </p:sp>
      <p:sp>
        <p:nvSpPr>
          <p:cNvPr id="3" name="Rectangle 2">
            <a:extLst>
              <a:ext uri="{FF2B5EF4-FFF2-40B4-BE49-F238E27FC236}">
                <a16:creationId xmlns:a16="http://schemas.microsoft.com/office/drawing/2014/main" id="{011E40F3-1603-4D09-A146-2E5181233C6A}"/>
              </a:ext>
            </a:extLst>
          </p:cNvPr>
          <p:cNvSpPr/>
          <p:nvPr/>
        </p:nvSpPr>
        <p:spPr>
          <a:xfrm>
            <a:off x="303900" y="1120676"/>
            <a:ext cx="11584200" cy="1569660"/>
          </a:xfrm>
          <a:prstGeom prst="rect">
            <a:avLst/>
          </a:prstGeom>
        </p:spPr>
        <p:txBody>
          <a:bodyPr wrap="square">
            <a:spAutoFit/>
          </a:bodyPr>
          <a:lstStyle/>
          <a:p>
            <a:r>
              <a:rPr lang="en-US" sz="2400" dirty="0">
                <a:solidFill>
                  <a:srgbClr val="4C4D4E"/>
                </a:solidFill>
                <a:latin typeface="Libre Franklin"/>
              </a:rPr>
              <a:t>A breakpoint is a signal that tells the debugger to temporarily suspend execution of your program at a certain point in the code.</a:t>
            </a:r>
          </a:p>
          <a:p>
            <a:r>
              <a:rPr lang="en-US" sz="2400" dirty="0">
                <a:solidFill>
                  <a:srgbClr val="4C4D4E"/>
                </a:solidFill>
                <a:latin typeface="Libre Franklin"/>
              </a:rPr>
              <a:t>To define a breakpoint in your source code, right-click in the left margin in the Java editor and select </a:t>
            </a:r>
            <a:r>
              <a:rPr lang="en-US" sz="2400" i="1" dirty="0">
                <a:solidFill>
                  <a:srgbClr val="4C4D4E"/>
                </a:solidFill>
                <a:latin typeface="Libre Franklin"/>
              </a:rPr>
              <a:t>Toggle Breakpoint</a:t>
            </a:r>
            <a:r>
              <a:rPr lang="en-US" sz="2400" dirty="0">
                <a:solidFill>
                  <a:srgbClr val="4C4D4E"/>
                </a:solidFill>
                <a:latin typeface="Libre Franklin"/>
              </a:rPr>
              <a:t>. Alternatively, you can double-click on this position.</a:t>
            </a:r>
            <a:endParaRPr lang="en-US" sz="2400" b="0" i="0" dirty="0">
              <a:solidFill>
                <a:srgbClr val="4C4D4E"/>
              </a:solidFill>
              <a:effectLst/>
              <a:latin typeface="Libre Franklin"/>
            </a:endParaRPr>
          </a:p>
        </p:txBody>
      </p:sp>
      <p:pic>
        <p:nvPicPr>
          <p:cNvPr id="2050" name="Picture 2">
            <a:extLst>
              <a:ext uri="{FF2B5EF4-FFF2-40B4-BE49-F238E27FC236}">
                <a16:creationId xmlns:a16="http://schemas.microsoft.com/office/drawing/2014/main" id="{8BCE4B1B-30BD-40BA-A43B-012584DD17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8371" y="2670314"/>
            <a:ext cx="3590925" cy="36195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FE04C675-F71C-43CE-A8B7-26314038EF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95800" y="3013612"/>
            <a:ext cx="4562475" cy="249555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BB1A2F74-98C4-4036-99BA-7FA39C72828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64779" y="3929540"/>
            <a:ext cx="2000250" cy="476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690635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D2FAC9-2E09-4F0A-8F4A-873BB4E92707}"/>
              </a:ext>
            </a:extLst>
          </p:cNvPr>
          <p:cNvSpPr>
            <a:spLocks noGrp="1"/>
          </p:cNvSpPr>
          <p:nvPr>
            <p:ph type="title"/>
          </p:nvPr>
        </p:nvSpPr>
        <p:spPr/>
        <p:txBody>
          <a:bodyPr/>
          <a:lstStyle/>
          <a:p>
            <a:r>
              <a:rPr lang="en-US" dirty="0"/>
              <a:t>Debug Perspective</a:t>
            </a:r>
          </a:p>
        </p:txBody>
      </p:sp>
      <p:sp>
        <p:nvSpPr>
          <p:cNvPr id="3" name="Rectangle 2">
            <a:extLst>
              <a:ext uri="{FF2B5EF4-FFF2-40B4-BE49-F238E27FC236}">
                <a16:creationId xmlns:a16="http://schemas.microsoft.com/office/drawing/2014/main" id="{8D354F7C-6350-4E60-8E7B-0BDBA37B6C46}"/>
              </a:ext>
            </a:extLst>
          </p:cNvPr>
          <p:cNvSpPr/>
          <p:nvPr/>
        </p:nvSpPr>
        <p:spPr>
          <a:xfrm>
            <a:off x="379200" y="1647885"/>
            <a:ext cx="4497600" cy="4524315"/>
          </a:xfrm>
          <a:prstGeom prst="rect">
            <a:avLst/>
          </a:prstGeom>
        </p:spPr>
        <p:txBody>
          <a:bodyPr wrap="square">
            <a:spAutoFit/>
          </a:bodyPr>
          <a:lstStyle/>
          <a:p>
            <a:pPr>
              <a:buFont typeface="Arial" panose="020B0604020202020204" pitchFamily="34" charset="0"/>
              <a:buChar char="•"/>
            </a:pPr>
            <a:r>
              <a:rPr lang="en-US" sz="1800" b="1" dirty="0">
                <a:solidFill>
                  <a:srgbClr val="4C4D4E"/>
                </a:solidFill>
                <a:latin typeface="Libre Franklin"/>
              </a:rPr>
              <a:t>Debug view</a:t>
            </a:r>
            <a:r>
              <a:rPr lang="en-US" sz="1800" dirty="0">
                <a:solidFill>
                  <a:srgbClr val="4C4D4E"/>
                </a:solidFill>
                <a:latin typeface="Libre Franklin"/>
              </a:rPr>
              <a:t> – Visualizes call stack and provides operations on that.</a:t>
            </a:r>
          </a:p>
          <a:p>
            <a:pPr>
              <a:buFont typeface="Arial" panose="020B0604020202020204" pitchFamily="34" charset="0"/>
              <a:buChar char="•"/>
            </a:pPr>
            <a:r>
              <a:rPr lang="en-US" sz="1800" b="1" dirty="0">
                <a:solidFill>
                  <a:srgbClr val="4C4D4E"/>
                </a:solidFill>
                <a:latin typeface="Libre Franklin"/>
              </a:rPr>
              <a:t>Breakpoints view</a:t>
            </a:r>
            <a:r>
              <a:rPr lang="en-US" sz="1800" dirty="0">
                <a:solidFill>
                  <a:srgbClr val="4C4D4E"/>
                </a:solidFill>
                <a:latin typeface="Libre Franklin"/>
              </a:rPr>
              <a:t> – Shows all the breakpoints.</a:t>
            </a:r>
          </a:p>
          <a:p>
            <a:pPr>
              <a:buFont typeface="Arial" panose="020B0604020202020204" pitchFamily="34" charset="0"/>
              <a:buChar char="•"/>
            </a:pPr>
            <a:r>
              <a:rPr lang="en-US" sz="1800" b="1" dirty="0">
                <a:solidFill>
                  <a:srgbClr val="4C4D4E"/>
                </a:solidFill>
                <a:latin typeface="Libre Franklin"/>
              </a:rPr>
              <a:t>Variables/Expression view</a:t>
            </a:r>
            <a:r>
              <a:rPr lang="en-US" sz="1800" dirty="0">
                <a:solidFill>
                  <a:srgbClr val="4C4D4E"/>
                </a:solidFill>
                <a:latin typeface="Libre Franklin"/>
              </a:rPr>
              <a:t> – Shows the declared variables and their values. Press </a:t>
            </a:r>
            <a:r>
              <a:rPr lang="en-US" sz="1800" b="1" dirty="0" err="1">
                <a:solidFill>
                  <a:srgbClr val="4C4D4E"/>
                </a:solidFill>
                <a:latin typeface="Libre Franklin"/>
              </a:rPr>
              <a:t>Ctrl+Shift+d</a:t>
            </a:r>
            <a:r>
              <a:rPr lang="en-US" sz="1800" dirty="0">
                <a:solidFill>
                  <a:srgbClr val="4C4D4E"/>
                </a:solidFill>
                <a:latin typeface="Libre Franklin"/>
              </a:rPr>
              <a:t> or </a:t>
            </a:r>
            <a:r>
              <a:rPr lang="en-US" sz="1800" b="1" dirty="0" err="1">
                <a:solidFill>
                  <a:srgbClr val="4C4D4E"/>
                </a:solidFill>
                <a:latin typeface="Libre Franklin"/>
              </a:rPr>
              <a:t>Ctrl+Shift+i</a:t>
            </a:r>
            <a:r>
              <a:rPr lang="en-US" sz="1800" dirty="0">
                <a:solidFill>
                  <a:srgbClr val="4C4D4E"/>
                </a:solidFill>
                <a:latin typeface="Libre Franklin"/>
              </a:rPr>
              <a:t> on a selected variable or expression to show its value. You can also add a permanent watch on an expression/variable that will then be shown in the </a:t>
            </a:r>
            <a:r>
              <a:rPr lang="en-US" sz="1800" i="1" dirty="0">
                <a:solidFill>
                  <a:srgbClr val="4C4D4E"/>
                </a:solidFill>
                <a:latin typeface="Libre Franklin"/>
              </a:rPr>
              <a:t>Expressions view</a:t>
            </a:r>
            <a:r>
              <a:rPr lang="en-US" sz="1800" dirty="0">
                <a:solidFill>
                  <a:srgbClr val="4C4D4E"/>
                </a:solidFill>
                <a:latin typeface="Libre Franklin"/>
              </a:rPr>
              <a:t> when debugging is on.</a:t>
            </a:r>
          </a:p>
          <a:p>
            <a:pPr>
              <a:buFont typeface="Arial" panose="020B0604020202020204" pitchFamily="34" charset="0"/>
              <a:buChar char="•"/>
            </a:pPr>
            <a:r>
              <a:rPr lang="en-US" sz="1800" b="1" dirty="0">
                <a:solidFill>
                  <a:srgbClr val="4C4D4E"/>
                </a:solidFill>
                <a:latin typeface="Libre Franklin"/>
              </a:rPr>
              <a:t>Display view</a:t>
            </a:r>
            <a:r>
              <a:rPr lang="en-US" sz="1800" dirty="0">
                <a:solidFill>
                  <a:srgbClr val="4C4D4E"/>
                </a:solidFill>
                <a:latin typeface="Libre Franklin"/>
              </a:rPr>
              <a:t> – Allows to Inspect the value of a variable, expression or selected text during debugging.</a:t>
            </a:r>
          </a:p>
          <a:p>
            <a:pPr>
              <a:buFont typeface="Arial" panose="020B0604020202020204" pitchFamily="34" charset="0"/>
              <a:buChar char="•"/>
            </a:pPr>
            <a:r>
              <a:rPr lang="en-US" sz="1800" b="1" dirty="0">
                <a:solidFill>
                  <a:srgbClr val="4C4D4E"/>
                </a:solidFill>
                <a:latin typeface="Libre Franklin"/>
              </a:rPr>
              <a:t>Console view</a:t>
            </a:r>
            <a:r>
              <a:rPr lang="en-US" sz="1800" dirty="0">
                <a:solidFill>
                  <a:srgbClr val="4C4D4E"/>
                </a:solidFill>
                <a:latin typeface="Libre Franklin"/>
              </a:rPr>
              <a:t> – Program output is shown here.</a:t>
            </a:r>
            <a:endParaRPr lang="en-US" sz="1800" b="0" i="0" dirty="0">
              <a:solidFill>
                <a:srgbClr val="4C4D4E"/>
              </a:solidFill>
              <a:effectLst/>
              <a:latin typeface="Libre Franklin"/>
            </a:endParaRPr>
          </a:p>
        </p:txBody>
      </p:sp>
      <p:pic>
        <p:nvPicPr>
          <p:cNvPr id="3074" name="Picture 2">
            <a:extLst>
              <a:ext uri="{FF2B5EF4-FFF2-40B4-BE49-F238E27FC236}">
                <a16:creationId xmlns:a16="http://schemas.microsoft.com/office/drawing/2014/main" id="{644E3E8E-D5F3-4390-A1B4-AA8664B3F4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76800" y="1120275"/>
            <a:ext cx="7077075" cy="5457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602791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7E96BC-0F43-46D4-8220-32ED4D5019C9}"/>
              </a:ext>
            </a:extLst>
          </p:cNvPr>
          <p:cNvSpPr>
            <a:spLocks noGrp="1"/>
          </p:cNvSpPr>
          <p:nvPr>
            <p:ph type="title"/>
          </p:nvPr>
        </p:nvSpPr>
        <p:spPr/>
        <p:txBody>
          <a:bodyPr/>
          <a:lstStyle/>
          <a:p>
            <a:r>
              <a:rPr lang="en-US" dirty="0"/>
              <a:t>Stepping commands</a:t>
            </a:r>
          </a:p>
        </p:txBody>
      </p:sp>
      <p:pic>
        <p:nvPicPr>
          <p:cNvPr id="4098" name="Picture 2">
            <a:extLst>
              <a:ext uri="{FF2B5EF4-FFF2-40B4-BE49-F238E27FC236}">
                <a16:creationId xmlns:a16="http://schemas.microsoft.com/office/drawing/2014/main" id="{69BCAF21-7D0D-4F59-BC78-D26144C2A8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5686" y="1334733"/>
            <a:ext cx="10131500" cy="44564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22194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15B28E-B4AA-4C17-9B5A-7B0730DD5616}"/>
              </a:ext>
            </a:extLst>
          </p:cNvPr>
          <p:cNvSpPr>
            <a:spLocks noGrp="1"/>
          </p:cNvSpPr>
          <p:nvPr>
            <p:ph type="title"/>
          </p:nvPr>
        </p:nvSpPr>
        <p:spPr/>
        <p:txBody>
          <a:bodyPr>
            <a:normAutofit/>
          </a:bodyPr>
          <a:lstStyle/>
          <a:p>
            <a:r>
              <a:rPr lang="en-IN" dirty="0">
                <a:effectLst/>
              </a:rPr>
              <a:t>Features of Java</a:t>
            </a:r>
            <a:endParaRPr lang="en-IN" dirty="0"/>
          </a:p>
        </p:txBody>
      </p:sp>
      <p:sp>
        <p:nvSpPr>
          <p:cNvPr id="3" name="Content Placeholder 2">
            <a:extLst>
              <a:ext uri="{FF2B5EF4-FFF2-40B4-BE49-F238E27FC236}">
                <a16:creationId xmlns:a16="http://schemas.microsoft.com/office/drawing/2014/main" id="{7E91FF9A-DC61-4C78-B488-311EC7300289}"/>
              </a:ext>
            </a:extLst>
          </p:cNvPr>
          <p:cNvSpPr>
            <a:spLocks noGrp="1"/>
          </p:cNvSpPr>
          <p:nvPr>
            <p:ph idx="1"/>
          </p:nvPr>
        </p:nvSpPr>
        <p:spPr/>
        <p:txBody>
          <a:bodyPr>
            <a:normAutofit/>
          </a:bodyPr>
          <a:lstStyle/>
          <a:p>
            <a:pPr algn="just"/>
            <a:r>
              <a:rPr lang="en-US" sz="2400" b="1" dirty="0"/>
              <a:t>Object Oriented</a:t>
            </a:r>
            <a:r>
              <a:rPr lang="en-US" sz="2400" dirty="0"/>
              <a:t> − In Java, everything is an Object. Java can be easily extended since it is based on the Object model.</a:t>
            </a:r>
          </a:p>
          <a:p>
            <a:pPr algn="just"/>
            <a:r>
              <a:rPr lang="en-US" sz="2400" b="1" dirty="0"/>
              <a:t>Platform Independent</a:t>
            </a:r>
            <a:r>
              <a:rPr lang="en-US" sz="2400" dirty="0"/>
              <a:t> − Unlike many other programming languages including C and C++, when Java is compiled, it is not compiled into platform specific machine, rather into platform independent </a:t>
            </a:r>
            <a:r>
              <a:rPr lang="en-US" sz="2400" b="1" dirty="0"/>
              <a:t>byte code</a:t>
            </a:r>
            <a:r>
              <a:rPr lang="en-US" sz="2400" dirty="0"/>
              <a:t>. This byte code is distributed over the web and interpreted by the Virtual Machine (JVM) on whichever platform it is being run on.</a:t>
            </a:r>
          </a:p>
          <a:p>
            <a:pPr algn="just"/>
            <a:r>
              <a:rPr lang="en-US" sz="2400" b="1" dirty="0"/>
              <a:t>Simple</a:t>
            </a:r>
            <a:r>
              <a:rPr lang="en-US" sz="2400" dirty="0"/>
              <a:t> − Java is designed to be easy to learn. If you understand the basic concept of OOP Java, it would be easy to master.</a:t>
            </a:r>
          </a:p>
          <a:p>
            <a:pPr marL="0" indent="0">
              <a:buNone/>
            </a:pPr>
            <a:endParaRPr lang="en-IN" dirty="0"/>
          </a:p>
        </p:txBody>
      </p:sp>
    </p:spTree>
    <p:extLst>
      <p:ext uri="{BB962C8B-B14F-4D97-AF65-F5344CB8AC3E}">
        <p14:creationId xmlns:p14="http://schemas.microsoft.com/office/powerpoint/2010/main" val="250510701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57A88C-1126-468B-B078-A68DA18B6BE4}"/>
              </a:ext>
            </a:extLst>
          </p:cNvPr>
          <p:cNvSpPr>
            <a:spLocks noGrp="1"/>
          </p:cNvSpPr>
          <p:nvPr>
            <p:ph type="title"/>
          </p:nvPr>
        </p:nvSpPr>
        <p:spPr/>
        <p:txBody>
          <a:bodyPr/>
          <a:lstStyle/>
          <a:p>
            <a:r>
              <a:rPr lang="en-US" dirty="0"/>
              <a:t>Debug - Windows</a:t>
            </a:r>
          </a:p>
        </p:txBody>
      </p:sp>
      <p:pic>
        <p:nvPicPr>
          <p:cNvPr id="5122" name="Picture 2">
            <a:extLst>
              <a:ext uri="{FF2B5EF4-FFF2-40B4-BE49-F238E27FC236}">
                <a16:creationId xmlns:a16="http://schemas.microsoft.com/office/drawing/2014/main" id="{3709B222-65F7-4231-A5D9-FC30C763B9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2452" y="1185862"/>
            <a:ext cx="4019550" cy="2638425"/>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414C088B-CF35-420C-9803-4214C650C9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6800" y="1199114"/>
            <a:ext cx="5257800" cy="2676525"/>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9428343A-87DB-400B-8799-51AAF5BA143D}"/>
              </a:ext>
            </a:extLst>
          </p:cNvPr>
          <p:cNvPicPr>
            <a:picLocks noChangeAspect="1"/>
          </p:cNvPicPr>
          <p:nvPr/>
        </p:nvPicPr>
        <p:blipFill rotWithShape="1">
          <a:blip r:embed="rId4"/>
          <a:srcRect b="27354"/>
          <a:stretch/>
        </p:blipFill>
        <p:spPr>
          <a:xfrm>
            <a:off x="3517930" y="4137790"/>
            <a:ext cx="5277308" cy="2460187"/>
          </a:xfrm>
          <a:prstGeom prst="rect">
            <a:avLst/>
          </a:prstGeom>
        </p:spPr>
      </p:pic>
    </p:spTree>
    <p:extLst>
      <p:ext uri="{BB962C8B-B14F-4D97-AF65-F5344CB8AC3E}">
        <p14:creationId xmlns:p14="http://schemas.microsoft.com/office/powerpoint/2010/main" val="376152353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7" name="Rectangle 2"/>
          <p:cNvSpPr>
            <a:spLocks noGrp="1"/>
          </p:cNvSpPr>
          <p:nvPr>
            <p:ph type="title"/>
          </p:nvPr>
        </p:nvSpPr>
        <p:spPr/>
        <p:txBody>
          <a:bodyPr>
            <a:noAutofit/>
          </a:bodyPr>
          <a:lstStyle/>
          <a:p>
            <a:r>
              <a:rPr lang="en-GB" sz="3600" dirty="0"/>
              <a:t>References &amp; Further Studies</a:t>
            </a:r>
            <a:endParaRPr altLang="en-US" sz="3600" dirty="0">
              <a:solidFill>
                <a:schemeClr val="tx1"/>
              </a:solidFill>
              <a:cs typeface="Arial" panose="020B0604020202020204" pitchFamily="34" charset="0"/>
            </a:endParaRPr>
          </a:p>
        </p:txBody>
      </p:sp>
      <p:sp>
        <p:nvSpPr>
          <p:cNvPr id="129026" name="Rectangle 3"/>
          <p:cNvSpPr>
            <a:spLocks noGrp="1"/>
          </p:cNvSpPr>
          <p:nvPr>
            <p:ph idx="1"/>
          </p:nvPr>
        </p:nvSpPr>
        <p:spPr>
          <a:xfrm>
            <a:off x="379199" y="1249341"/>
            <a:ext cx="11403498" cy="4927622"/>
          </a:xfrm>
        </p:spPr>
        <p:txBody>
          <a:bodyPr/>
          <a:lstStyle/>
          <a:p>
            <a:pPr eaLnBrk="1" hangingPunct="1"/>
            <a:endParaRPr altLang="en-US" sz="2400" dirty="0">
              <a:cs typeface="Arial" panose="020B0604020202020204" pitchFamily="34" charset="0"/>
            </a:endParaRPr>
          </a:p>
          <a:p>
            <a:pPr marL="0" indent="0">
              <a:buNone/>
            </a:pPr>
            <a:r>
              <a:rPr lang="en-IN" altLang="en-US" sz="3600" dirty="0">
                <a:cs typeface="Arial" panose="020B0604020202020204" pitchFamily="34" charset="0"/>
                <a:hlinkClick r:id="rId3"/>
              </a:rPr>
              <a:t>https://docs.oracle.com/javase/9/</a:t>
            </a:r>
          </a:p>
          <a:p>
            <a:pPr marL="0" indent="0">
              <a:buNone/>
            </a:pPr>
            <a:endParaRPr lang="en-IN" altLang="en-US" sz="3600" dirty="0">
              <a:cs typeface="Arial" panose="020B0604020202020204" pitchFamily="34" charset="0"/>
              <a:hlinkClick r:id="rId3"/>
            </a:endParaRPr>
          </a:p>
          <a:p>
            <a:pPr marL="0" indent="0">
              <a:buNone/>
            </a:pPr>
            <a:r>
              <a:rPr lang="en-IN" altLang="en-US" sz="3600" dirty="0">
                <a:cs typeface="Arial" panose="020B0604020202020204" pitchFamily="34" charset="0"/>
                <a:hlinkClick r:id="rId3"/>
              </a:rPr>
              <a:t>https://docs.oracle.com/javase/tutorial/</a:t>
            </a:r>
            <a:endParaRPr lang="en-IN" altLang="en-US" sz="3600" dirty="0">
              <a:cs typeface="Arial" panose="020B0604020202020204" pitchFamily="34" charset="0"/>
            </a:endParaRPr>
          </a:p>
          <a:p>
            <a:pPr marL="0" indent="0">
              <a:buNone/>
            </a:pPr>
            <a:endParaRPr lang="en-IN" altLang="en-US" sz="3600" dirty="0">
              <a:cs typeface="Arial" panose="020B0604020202020204" pitchFamily="34" charset="0"/>
            </a:endParaRPr>
          </a:p>
          <a:p>
            <a:pPr marL="0" indent="0">
              <a:buNone/>
            </a:pPr>
            <a:r>
              <a:rPr lang="en-IN" sz="3600" u="sng" dirty="0">
                <a:solidFill>
                  <a:srgbClr val="0070C0"/>
                </a:solidFill>
                <a:hlinkClick r:id="rId4"/>
              </a:rPr>
              <a:t>https://www.tutorialspoint.com/java8/java8_overview.htm</a:t>
            </a:r>
            <a:endParaRPr lang="en-IN" sz="3600" u="sng" dirty="0">
              <a:solidFill>
                <a:srgbClr val="0070C0"/>
              </a:solidFill>
            </a:endParaRPr>
          </a:p>
          <a:p>
            <a:pPr marL="0" indent="0">
              <a:buNone/>
            </a:pPr>
            <a:endParaRPr altLang="en-US" sz="2400" u="sng" dirty="0">
              <a:solidFill>
                <a:srgbClr val="0070C0"/>
              </a:solidFill>
              <a:cs typeface="Arial" panose="020B0604020202020204" pitchFamily="34" charset="0"/>
            </a:endParaRPr>
          </a:p>
        </p:txBody>
      </p:sp>
    </p:spTree>
    <p:extLst>
      <p:ext uri="{BB962C8B-B14F-4D97-AF65-F5344CB8AC3E}">
        <p14:creationId xmlns:p14="http://schemas.microsoft.com/office/powerpoint/2010/main" val="277632576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91812311"/>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40D62D-4665-464B-BEFE-1ABAF6CD0399}"/>
              </a:ext>
            </a:extLst>
          </p:cNvPr>
          <p:cNvSpPr>
            <a:spLocks noGrp="1"/>
          </p:cNvSpPr>
          <p:nvPr>
            <p:ph type="title"/>
          </p:nvPr>
        </p:nvSpPr>
        <p:spPr/>
        <p:txBody>
          <a:bodyPr>
            <a:normAutofit/>
          </a:bodyPr>
          <a:lstStyle/>
          <a:p>
            <a:r>
              <a:rPr lang="en-IN" dirty="0">
                <a:effectLst/>
              </a:rPr>
              <a:t>JVM</a:t>
            </a:r>
            <a:endParaRPr lang="en-IN" dirty="0"/>
          </a:p>
        </p:txBody>
      </p:sp>
      <p:sp>
        <p:nvSpPr>
          <p:cNvPr id="3" name="Content Placeholder 2">
            <a:extLst>
              <a:ext uri="{FF2B5EF4-FFF2-40B4-BE49-F238E27FC236}">
                <a16:creationId xmlns:a16="http://schemas.microsoft.com/office/drawing/2014/main" id="{9219445B-D64E-4E97-8A81-917259323F13}"/>
              </a:ext>
            </a:extLst>
          </p:cNvPr>
          <p:cNvSpPr>
            <a:spLocks noGrp="1"/>
          </p:cNvSpPr>
          <p:nvPr>
            <p:ph idx="1"/>
          </p:nvPr>
        </p:nvSpPr>
        <p:spPr/>
        <p:txBody>
          <a:bodyPr>
            <a:normAutofit/>
          </a:bodyPr>
          <a:lstStyle/>
          <a:p>
            <a:pPr algn="just"/>
            <a:r>
              <a:rPr lang="en-IN" sz="2400" dirty="0">
                <a:effectLst/>
              </a:rPr>
              <a:t>JVM (Java Virtual Machine) is an abstract machine. It is a specification that provides runtime environment in which java bytecode(.class) can be executed. </a:t>
            </a:r>
          </a:p>
          <a:p>
            <a:pPr algn="just"/>
            <a:r>
              <a:rPr lang="en-IN" sz="2400" dirty="0">
                <a:effectLst/>
              </a:rPr>
              <a:t>JVMs are available for many hardware and software platforms. JVM, JRE and JDK are platform dependent because configuration of each OS differs. But, Java is platform independent.</a:t>
            </a:r>
          </a:p>
          <a:p>
            <a:pPr algn="just"/>
            <a:r>
              <a:rPr lang="en-IN" sz="2400" dirty="0">
                <a:effectLst/>
              </a:rPr>
              <a:t>The JVM performs following main tasks:</a:t>
            </a:r>
          </a:p>
          <a:p>
            <a:pPr lvl="1" algn="just"/>
            <a:r>
              <a:rPr lang="en-IN" dirty="0">
                <a:effectLst/>
              </a:rPr>
              <a:t>Loads code</a:t>
            </a:r>
          </a:p>
          <a:p>
            <a:pPr lvl="1" algn="just"/>
            <a:r>
              <a:rPr lang="en-IN" dirty="0">
                <a:effectLst/>
              </a:rPr>
              <a:t>Verifies code</a:t>
            </a:r>
          </a:p>
          <a:p>
            <a:pPr lvl="1" algn="just"/>
            <a:r>
              <a:rPr lang="en-IN" dirty="0">
                <a:effectLst/>
              </a:rPr>
              <a:t>Executes code</a:t>
            </a:r>
          </a:p>
          <a:p>
            <a:pPr lvl="1" algn="just"/>
            <a:r>
              <a:rPr lang="en-IN" dirty="0">
                <a:effectLst/>
              </a:rPr>
              <a:t>Provides runtime environment</a:t>
            </a:r>
          </a:p>
          <a:p>
            <a:endParaRPr lang="en-IN" dirty="0"/>
          </a:p>
        </p:txBody>
      </p:sp>
    </p:spTree>
    <p:extLst>
      <p:ext uri="{BB962C8B-B14F-4D97-AF65-F5344CB8AC3E}">
        <p14:creationId xmlns:p14="http://schemas.microsoft.com/office/powerpoint/2010/main" val="36278194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520D719-A15D-4370-8F42-0180D7C9EA7C}"/>
              </a:ext>
            </a:extLst>
          </p:cNvPr>
          <p:cNvSpPr>
            <a:spLocks noGrp="1"/>
          </p:cNvSpPr>
          <p:nvPr>
            <p:ph type="title"/>
          </p:nvPr>
        </p:nvSpPr>
        <p:spPr/>
        <p:txBody>
          <a:bodyPr/>
          <a:lstStyle/>
          <a:p>
            <a:r>
              <a:rPr lang="en-IN" dirty="0">
                <a:solidFill>
                  <a:schemeClr val="tx1"/>
                </a:solidFill>
              </a:rPr>
              <a:t/>
            </a:r>
            <a:br>
              <a:rPr lang="en-IN" dirty="0">
                <a:solidFill>
                  <a:schemeClr val="tx1"/>
                </a:solidFill>
              </a:rPr>
            </a:br>
            <a:endParaRPr lang="en-IN" dirty="0"/>
          </a:p>
        </p:txBody>
      </p:sp>
      <p:grpSp>
        <p:nvGrpSpPr>
          <p:cNvPr id="33795" name="Group 3"/>
          <p:cNvGrpSpPr>
            <a:grpSpLocks/>
          </p:cNvGrpSpPr>
          <p:nvPr/>
        </p:nvGrpSpPr>
        <p:grpSpPr bwMode="auto">
          <a:xfrm>
            <a:off x="1455264" y="1341430"/>
            <a:ext cx="8325855" cy="5286153"/>
            <a:chOff x="241300" y="863600"/>
            <a:chExt cx="8712200" cy="5840413"/>
          </a:xfrm>
        </p:grpSpPr>
        <p:sp>
          <p:nvSpPr>
            <p:cNvPr id="5" name="Rectangle 35"/>
            <p:cNvSpPr>
              <a:spLocks noChangeArrowheads="1"/>
            </p:cNvSpPr>
            <p:nvPr/>
          </p:nvSpPr>
          <p:spPr bwMode="auto">
            <a:xfrm>
              <a:off x="4648200" y="863600"/>
              <a:ext cx="4305300" cy="5638800"/>
            </a:xfrm>
            <a:prstGeom prst="rect">
              <a:avLst/>
            </a:prstGeom>
            <a:solidFill>
              <a:schemeClr val="accent3">
                <a:lumMod val="40000"/>
                <a:lumOff val="60000"/>
              </a:schemeClr>
            </a:solidFill>
            <a:ln w="12700">
              <a:noFill/>
              <a:miter lim="800000"/>
              <a:headEnd/>
              <a:tailEnd/>
            </a:ln>
            <a:effectLst/>
          </p:spPr>
          <p:txBody>
            <a:bodyPr lIns="90488" tIns="44450" rIns="90488" bIns="44450"/>
            <a:lstStyle/>
            <a:p>
              <a:pPr algn="r">
                <a:defRPr/>
              </a:pPr>
              <a:endParaRPr lang="en-US" b="1" dirty="0">
                <a:solidFill>
                  <a:schemeClr val="bg1"/>
                </a:solidFill>
              </a:endParaRPr>
            </a:p>
          </p:txBody>
        </p:sp>
        <p:sp>
          <p:nvSpPr>
            <p:cNvPr id="33802" name="Rectangle 31"/>
            <p:cNvSpPr>
              <a:spLocks noChangeArrowheads="1"/>
            </p:cNvSpPr>
            <p:nvPr/>
          </p:nvSpPr>
          <p:spPr bwMode="auto">
            <a:xfrm>
              <a:off x="241300" y="939800"/>
              <a:ext cx="2514600" cy="5638800"/>
            </a:xfrm>
            <a:prstGeom prst="rect">
              <a:avLst/>
            </a:prstGeom>
            <a:solidFill>
              <a:schemeClr val="bg2"/>
            </a:solidFill>
            <a:ln>
              <a:noFill/>
            </a:ln>
            <a:extLs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lstStyle>
              <a:lvl1pPr>
                <a:spcBef>
                  <a:spcPct val="20000"/>
                </a:spcBef>
                <a:buFont typeface="Arial" panose="020B0604020202020204" pitchFamily="34" charset="0"/>
                <a:buChar char="•"/>
                <a:defRPr sz="2000">
                  <a:solidFill>
                    <a:srgbClr val="595959"/>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rgbClr val="595959"/>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1600">
                  <a:solidFill>
                    <a:srgbClr val="595959"/>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1400">
                  <a:solidFill>
                    <a:srgbClr val="595959"/>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1200">
                  <a:solidFill>
                    <a:srgbClr val="595959"/>
                  </a:solidFill>
                  <a:latin typeface="Arial" panose="020B0604020202020204" pitchFamily="34" charset="0"/>
                  <a:cs typeface="Arial" panose="020B0604020202020204" pitchFamily="34" charset="0"/>
                </a:defRPr>
              </a:lvl5pPr>
              <a:lvl6pPr marL="2514600" indent="-228600" defTabSz="457200" eaLnBrk="0" fontAlgn="base" hangingPunct="0">
                <a:spcBef>
                  <a:spcPct val="20000"/>
                </a:spcBef>
                <a:spcAft>
                  <a:spcPct val="0"/>
                </a:spcAft>
                <a:buFont typeface="Arial" panose="020B0604020202020204" pitchFamily="34" charset="0"/>
                <a:buChar char="»"/>
                <a:defRPr sz="1200">
                  <a:solidFill>
                    <a:srgbClr val="595959"/>
                  </a:solidFill>
                  <a:latin typeface="Arial" panose="020B0604020202020204" pitchFamily="34" charset="0"/>
                  <a:cs typeface="Arial" panose="020B0604020202020204" pitchFamily="34" charset="0"/>
                </a:defRPr>
              </a:lvl6pPr>
              <a:lvl7pPr marL="2971800" indent="-228600" defTabSz="457200" eaLnBrk="0" fontAlgn="base" hangingPunct="0">
                <a:spcBef>
                  <a:spcPct val="20000"/>
                </a:spcBef>
                <a:spcAft>
                  <a:spcPct val="0"/>
                </a:spcAft>
                <a:buFont typeface="Arial" panose="020B0604020202020204" pitchFamily="34" charset="0"/>
                <a:buChar char="»"/>
                <a:defRPr sz="1200">
                  <a:solidFill>
                    <a:srgbClr val="595959"/>
                  </a:solidFill>
                  <a:latin typeface="Arial" panose="020B0604020202020204" pitchFamily="34" charset="0"/>
                  <a:cs typeface="Arial" panose="020B0604020202020204" pitchFamily="34" charset="0"/>
                </a:defRPr>
              </a:lvl7pPr>
              <a:lvl8pPr marL="3429000" indent="-228600" defTabSz="457200" eaLnBrk="0" fontAlgn="base" hangingPunct="0">
                <a:spcBef>
                  <a:spcPct val="20000"/>
                </a:spcBef>
                <a:spcAft>
                  <a:spcPct val="0"/>
                </a:spcAft>
                <a:buFont typeface="Arial" panose="020B0604020202020204" pitchFamily="34" charset="0"/>
                <a:buChar char="»"/>
                <a:defRPr sz="1200">
                  <a:solidFill>
                    <a:srgbClr val="595959"/>
                  </a:solidFill>
                  <a:latin typeface="Arial" panose="020B0604020202020204" pitchFamily="34" charset="0"/>
                  <a:cs typeface="Arial" panose="020B0604020202020204" pitchFamily="34" charset="0"/>
                </a:defRPr>
              </a:lvl8pPr>
              <a:lvl9pPr marL="3886200" indent="-228600" defTabSz="457200" eaLnBrk="0" fontAlgn="base" hangingPunct="0">
                <a:spcBef>
                  <a:spcPct val="20000"/>
                </a:spcBef>
                <a:spcAft>
                  <a:spcPct val="0"/>
                </a:spcAft>
                <a:buFont typeface="Arial" panose="020B0604020202020204" pitchFamily="34" charset="0"/>
                <a:buChar char="»"/>
                <a:defRPr sz="1200">
                  <a:solidFill>
                    <a:srgbClr val="595959"/>
                  </a:solidFill>
                  <a:latin typeface="Arial" panose="020B0604020202020204" pitchFamily="34" charset="0"/>
                  <a:cs typeface="Arial" panose="020B0604020202020204" pitchFamily="34" charset="0"/>
                </a:defRPr>
              </a:lvl9pPr>
            </a:lstStyle>
            <a:p>
              <a:pPr>
                <a:spcBef>
                  <a:spcPct val="0"/>
                </a:spcBef>
                <a:buFontTx/>
                <a:buNone/>
              </a:pPr>
              <a:endParaRPr lang="en-US" altLang="en-US" sz="1800" b="1" dirty="0">
                <a:solidFill>
                  <a:schemeClr val="bg1"/>
                </a:solidFill>
              </a:endParaRPr>
            </a:p>
          </p:txBody>
        </p:sp>
        <p:sp>
          <p:nvSpPr>
            <p:cNvPr id="33803" name="Rectangle 6"/>
            <p:cNvSpPr>
              <a:spLocks noChangeArrowheads="1"/>
            </p:cNvSpPr>
            <p:nvPr/>
          </p:nvSpPr>
          <p:spPr bwMode="auto">
            <a:xfrm>
              <a:off x="3549650" y="6340475"/>
              <a:ext cx="2228850" cy="363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2000">
                  <a:solidFill>
                    <a:srgbClr val="595959"/>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rgbClr val="595959"/>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1600">
                  <a:solidFill>
                    <a:srgbClr val="595959"/>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1400">
                  <a:solidFill>
                    <a:srgbClr val="595959"/>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1200">
                  <a:solidFill>
                    <a:srgbClr val="595959"/>
                  </a:solidFill>
                  <a:latin typeface="Arial" panose="020B0604020202020204" pitchFamily="34" charset="0"/>
                  <a:cs typeface="Arial" panose="020B0604020202020204" pitchFamily="34" charset="0"/>
                </a:defRPr>
              </a:lvl5pPr>
              <a:lvl6pPr marL="2514600" indent="-228600" defTabSz="457200" eaLnBrk="0" fontAlgn="base" hangingPunct="0">
                <a:spcBef>
                  <a:spcPct val="20000"/>
                </a:spcBef>
                <a:spcAft>
                  <a:spcPct val="0"/>
                </a:spcAft>
                <a:buFont typeface="Arial" panose="020B0604020202020204" pitchFamily="34" charset="0"/>
                <a:buChar char="»"/>
                <a:defRPr sz="1200">
                  <a:solidFill>
                    <a:srgbClr val="595959"/>
                  </a:solidFill>
                  <a:latin typeface="Arial" panose="020B0604020202020204" pitchFamily="34" charset="0"/>
                  <a:cs typeface="Arial" panose="020B0604020202020204" pitchFamily="34" charset="0"/>
                </a:defRPr>
              </a:lvl6pPr>
              <a:lvl7pPr marL="2971800" indent="-228600" defTabSz="457200" eaLnBrk="0" fontAlgn="base" hangingPunct="0">
                <a:spcBef>
                  <a:spcPct val="20000"/>
                </a:spcBef>
                <a:spcAft>
                  <a:spcPct val="0"/>
                </a:spcAft>
                <a:buFont typeface="Arial" panose="020B0604020202020204" pitchFamily="34" charset="0"/>
                <a:buChar char="»"/>
                <a:defRPr sz="1200">
                  <a:solidFill>
                    <a:srgbClr val="595959"/>
                  </a:solidFill>
                  <a:latin typeface="Arial" panose="020B0604020202020204" pitchFamily="34" charset="0"/>
                  <a:cs typeface="Arial" panose="020B0604020202020204" pitchFamily="34" charset="0"/>
                </a:defRPr>
              </a:lvl7pPr>
              <a:lvl8pPr marL="3429000" indent="-228600" defTabSz="457200" eaLnBrk="0" fontAlgn="base" hangingPunct="0">
                <a:spcBef>
                  <a:spcPct val="20000"/>
                </a:spcBef>
                <a:spcAft>
                  <a:spcPct val="0"/>
                </a:spcAft>
                <a:buFont typeface="Arial" panose="020B0604020202020204" pitchFamily="34" charset="0"/>
                <a:buChar char="»"/>
                <a:defRPr sz="1200">
                  <a:solidFill>
                    <a:srgbClr val="595959"/>
                  </a:solidFill>
                  <a:latin typeface="Arial" panose="020B0604020202020204" pitchFamily="34" charset="0"/>
                  <a:cs typeface="Arial" panose="020B0604020202020204" pitchFamily="34" charset="0"/>
                </a:defRPr>
              </a:lvl8pPr>
              <a:lvl9pPr marL="3886200" indent="-228600" defTabSz="457200" eaLnBrk="0" fontAlgn="base" hangingPunct="0">
                <a:spcBef>
                  <a:spcPct val="20000"/>
                </a:spcBef>
                <a:spcAft>
                  <a:spcPct val="0"/>
                </a:spcAft>
                <a:buFont typeface="Arial" panose="020B0604020202020204" pitchFamily="34" charset="0"/>
                <a:buChar char="»"/>
                <a:defRPr sz="1200">
                  <a:solidFill>
                    <a:srgbClr val="595959"/>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1800">
                <a:solidFill>
                  <a:schemeClr val="tx1"/>
                </a:solidFill>
              </a:endParaRPr>
            </a:p>
          </p:txBody>
        </p:sp>
        <p:sp>
          <p:nvSpPr>
            <p:cNvPr id="33804" name="Oval 7"/>
            <p:cNvSpPr>
              <a:spLocks noChangeArrowheads="1"/>
            </p:cNvSpPr>
            <p:nvPr/>
          </p:nvSpPr>
          <p:spPr bwMode="auto">
            <a:xfrm>
              <a:off x="2730500" y="3060700"/>
              <a:ext cx="1955800" cy="1189038"/>
            </a:xfrm>
            <a:prstGeom prst="flowChartAlternateProcess">
              <a:avLst/>
            </a:prstGeom>
            <a:solidFill>
              <a:srgbClr val="B1E9E8"/>
            </a:solidFill>
            <a:ln w="12700">
              <a:solidFill>
                <a:schemeClr val="tx1"/>
              </a:solidFill>
              <a:round/>
              <a:headEnd/>
              <a:tailEnd/>
            </a:ln>
          </p:spPr>
          <p:txBody>
            <a:bodyPr wrap="none" lIns="90488" tIns="44450" rIns="90488" bIns="44450" anchor="ctr"/>
            <a:lstStyle>
              <a:lvl1pPr>
                <a:spcBef>
                  <a:spcPct val="20000"/>
                </a:spcBef>
                <a:buFont typeface="Arial" panose="020B0604020202020204" pitchFamily="34" charset="0"/>
                <a:buChar char="•"/>
                <a:defRPr sz="2000">
                  <a:solidFill>
                    <a:srgbClr val="595959"/>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rgbClr val="595959"/>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1600">
                  <a:solidFill>
                    <a:srgbClr val="595959"/>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1400">
                  <a:solidFill>
                    <a:srgbClr val="595959"/>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1200">
                  <a:solidFill>
                    <a:srgbClr val="595959"/>
                  </a:solidFill>
                  <a:latin typeface="Arial" panose="020B0604020202020204" pitchFamily="34" charset="0"/>
                  <a:cs typeface="Arial" panose="020B0604020202020204" pitchFamily="34" charset="0"/>
                </a:defRPr>
              </a:lvl5pPr>
              <a:lvl6pPr marL="2514600" indent="-228600" defTabSz="457200" eaLnBrk="0" fontAlgn="base" hangingPunct="0">
                <a:spcBef>
                  <a:spcPct val="20000"/>
                </a:spcBef>
                <a:spcAft>
                  <a:spcPct val="0"/>
                </a:spcAft>
                <a:buFont typeface="Arial" panose="020B0604020202020204" pitchFamily="34" charset="0"/>
                <a:buChar char="»"/>
                <a:defRPr sz="1200">
                  <a:solidFill>
                    <a:srgbClr val="595959"/>
                  </a:solidFill>
                  <a:latin typeface="Arial" panose="020B0604020202020204" pitchFamily="34" charset="0"/>
                  <a:cs typeface="Arial" panose="020B0604020202020204" pitchFamily="34" charset="0"/>
                </a:defRPr>
              </a:lvl6pPr>
              <a:lvl7pPr marL="2971800" indent="-228600" defTabSz="457200" eaLnBrk="0" fontAlgn="base" hangingPunct="0">
                <a:spcBef>
                  <a:spcPct val="20000"/>
                </a:spcBef>
                <a:spcAft>
                  <a:spcPct val="0"/>
                </a:spcAft>
                <a:buFont typeface="Arial" panose="020B0604020202020204" pitchFamily="34" charset="0"/>
                <a:buChar char="»"/>
                <a:defRPr sz="1200">
                  <a:solidFill>
                    <a:srgbClr val="595959"/>
                  </a:solidFill>
                  <a:latin typeface="Arial" panose="020B0604020202020204" pitchFamily="34" charset="0"/>
                  <a:cs typeface="Arial" panose="020B0604020202020204" pitchFamily="34" charset="0"/>
                </a:defRPr>
              </a:lvl7pPr>
              <a:lvl8pPr marL="3429000" indent="-228600" defTabSz="457200" eaLnBrk="0" fontAlgn="base" hangingPunct="0">
                <a:spcBef>
                  <a:spcPct val="20000"/>
                </a:spcBef>
                <a:spcAft>
                  <a:spcPct val="0"/>
                </a:spcAft>
                <a:buFont typeface="Arial" panose="020B0604020202020204" pitchFamily="34" charset="0"/>
                <a:buChar char="»"/>
                <a:defRPr sz="1200">
                  <a:solidFill>
                    <a:srgbClr val="595959"/>
                  </a:solidFill>
                  <a:latin typeface="Arial" panose="020B0604020202020204" pitchFamily="34" charset="0"/>
                  <a:cs typeface="Arial" panose="020B0604020202020204" pitchFamily="34" charset="0"/>
                </a:defRPr>
              </a:lvl8pPr>
              <a:lvl9pPr marL="3886200" indent="-228600" defTabSz="457200" eaLnBrk="0" fontAlgn="base" hangingPunct="0">
                <a:spcBef>
                  <a:spcPct val="20000"/>
                </a:spcBef>
                <a:spcAft>
                  <a:spcPct val="0"/>
                </a:spcAft>
                <a:buFont typeface="Arial" panose="020B0604020202020204" pitchFamily="34" charset="0"/>
                <a:buChar char="»"/>
                <a:defRPr sz="1200">
                  <a:solidFill>
                    <a:srgbClr val="595959"/>
                  </a:solidFill>
                  <a:latin typeface="Arial" panose="020B0604020202020204" pitchFamily="34" charset="0"/>
                  <a:cs typeface="Arial" panose="020B0604020202020204" pitchFamily="34" charset="0"/>
                </a:defRPr>
              </a:lvl9pPr>
            </a:lstStyle>
            <a:p>
              <a:pPr algn="ctr">
                <a:spcBef>
                  <a:spcPct val="0"/>
                </a:spcBef>
                <a:buFontTx/>
                <a:buNone/>
              </a:pPr>
              <a:r>
                <a:rPr lang="en-US" altLang="en-US" sz="1400" b="1">
                  <a:solidFill>
                    <a:schemeClr val="tx1"/>
                  </a:solidFill>
                </a:rPr>
                <a:t>Java</a:t>
              </a:r>
            </a:p>
            <a:p>
              <a:pPr algn="ctr">
                <a:spcBef>
                  <a:spcPct val="0"/>
                </a:spcBef>
                <a:buFontTx/>
                <a:buNone/>
              </a:pPr>
              <a:r>
                <a:rPr lang="en-US" altLang="en-US" sz="1400" b="1">
                  <a:solidFill>
                    <a:schemeClr val="tx1"/>
                  </a:solidFill>
                </a:rPr>
                <a:t>Bytecodes</a:t>
              </a:r>
            </a:p>
            <a:p>
              <a:pPr algn="ctr">
                <a:spcBef>
                  <a:spcPct val="0"/>
                </a:spcBef>
                <a:buFontTx/>
                <a:buNone/>
              </a:pPr>
              <a:r>
                <a:rPr lang="en-US" altLang="en-US" sz="1400" b="1">
                  <a:solidFill>
                    <a:schemeClr val="tx1"/>
                  </a:solidFill>
                </a:rPr>
                <a:t>move locally</a:t>
              </a:r>
            </a:p>
            <a:p>
              <a:pPr algn="ctr">
                <a:spcBef>
                  <a:spcPct val="0"/>
                </a:spcBef>
                <a:buFontTx/>
                <a:buNone/>
              </a:pPr>
              <a:r>
                <a:rPr lang="en-US" altLang="en-US" sz="1400" b="1">
                  <a:solidFill>
                    <a:schemeClr val="tx1"/>
                  </a:solidFill>
                </a:rPr>
                <a:t>or through</a:t>
              </a:r>
            </a:p>
            <a:p>
              <a:pPr algn="ctr">
                <a:spcBef>
                  <a:spcPct val="0"/>
                </a:spcBef>
                <a:buFontTx/>
                <a:buNone/>
              </a:pPr>
              <a:r>
                <a:rPr lang="en-US" altLang="en-US" sz="1400" b="1">
                  <a:solidFill>
                    <a:schemeClr val="tx1"/>
                  </a:solidFill>
                </a:rPr>
                <a:t>network</a:t>
              </a:r>
            </a:p>
          </p:txBody>
        </p:sp>
        <p:sp>
          <p:nvSpPr>
            <p:cNvPr id="33805" name="Oval 8"/>
            <p:cNvSpPr>
              <a:spLocks noChangeArrowheads="1"/>
            </p:cNvSpPr>
            <p:nvPr/>
          </p:nvSpPr>
          <p:spPr bwMode="auto">
            <a:xfrm>
              <a:off x="457200" y="1444335"/>
              <a:ext cx="1752600" cy="1143626"/>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90488" tIns="44450" rIns="90488" bIns="44450" anchor="ctr">
              <a:spAutoFit/>
            </a:bodyPr>
            <a:lstStyle>
              <a:lvl1pPr>
                <a:spcBef>
                  <a:spcPct val="20000"/>
                </a:spcBef>
                <a:buFont typeface="Arial" panose="020B0604020202020204" pitchFamily="34" charset="0"/>
                <a:buChar char="•"/>
                <a:defRPr sz="2000">
                  <a:solidFill>
                    <a:srgbClr val="595959"/>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rgbClr val="595959"/>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1600">
                  <a:solidFill>
                    <a:srgbClr val="595959"/>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1400">
                  <a:solidFill>
                    <a:srgbClr val="595959"/>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1200">
                  <a:solidFill>
                    <a:srgbClr val="595959"/>
                  </a:solidFill>
                  <a:latin typeface="Arial" panose="020B0604020202020204" pitchFamily="34" charset="0"/>
                  <a:cs typeface="Arial" panose="020B0604020202020204" pitchFamily="34" charset="0"/>
                </a:defRPr>
              </a:lvl5pPr>
              <a:lvl6pPr marL="2514600" indent="-228600" defTabSz="457200" eaLnBrk="0" fontAlgn="base" hangingPunct="0">
                <a:spcBef>
                  <a:spcPct val="20000"/>
                </a:spcBef>
                <a:spcAft>
                  <a:spcPct val="0"/>
                </a:spcAft>
                <a:buFont typeface="Arial" panose="020B0604020202020204" pitchFamily="34" charset="0"/>
                <a:buChar char="»"/>
                <a:defRPr sz="1200">
                  <a:solidFill>
                    <a:srgbClr val="595959"/>
                  </a:solidFill>
                  <a:latin typeface="Arial" panose="020B0604020202020204" pitchFamily="34" charset="0"/>
                  <a:cs typeface="Arial" panose="020B0604020202020204" pitchFamily="34" charset="0"/>
                </a:defRPr>
              </a:lvl6pPr>
              <a:lvl7pPr marL="2971800" indent="-228600" defTabSz="457200" eaLnBrk="0" fontAlgn="base" hangingPunct="0">
                <a:spcBef>
                  <a:spcPct val="20000"/>
                </a:spcBef>
                <a:spcAft>
                  <a:spcPct val="0"/>
                </a:spcAft>
                <a:buFont typeface="Arial" panose="020B0604020202020204" pitchFamily="34" charset="0"/>
                <a:buChar char="»"/>
                <a:defRPr sz="1200">
                  <a:solidFill>
                    <a:srgbClr val="595959"/>
                  </a:solidFill>
                  <a:latin typeface="Arial" panose="020B0604020202020204" pitchFamily="34" charset="0"/>
                  <a:cs typeface="Arial" panose="020B0604020202020204" pitchFamily="34" charset="0"/>
                </a:defRPr>
              </a:lvl7pPr>
              <a:lvl8pPr marL="3429000" indent="-228600" defTabSz="457200" eaLnBrk="0" fontAlgn="base" hangingPunct="0">
                <a:spcBef>
                  <a:spcPct val="20000"/>
                </a:spcBef>
                <a:spcAft>
                  <a:spcPct val="0"/>
                </a:spcAft>
                <a:buFont typeface="Arial" panose="020B0604020202020204" pitchFamily="34" charset="0"/>
                <a:buChar char="»"/>
                <a:defRPr sz="1200">
                  <a:solidFill>
                    <a:srgbClr val="595959"/>
                  </a:solidFill>
                  <a:latin typeface="Arial" panose="020B0604020202020204" pitchFamily="34" charset="0"/>
                  <a:cs typeface="Arial" panose="020B0604020202020204" pitchFamily="34" charset="0"/>
                </a:defRPr>
              </a:lvl8pPr>
              <a:lvl9pPr marL="3886200" indent="-228600" defTabSz="457200" eaLnBrk="0" fontAlgn="base" hangingPunct="0">
                <a:spcBef>
                  <a:spcPct val="20000"/>
                </a:spcBef>
                <a:spcAft>
                  <a:spcPct val="0"/>
                </a:spcAft>
                <a:buFont typeface="Arial" panose="020B0604020202020204" pitchFamily="34" charset="0"/>
                <a:buChar char="»"/>
                <a:defRPr sz="1200">
                  <a:solidFill>
                    <a:srgbClr val="595959"/>
                  </a:solidFill>
                  <a:latin typeface="Arial" panose="020B0604020202020204" pitchFamily="34" charset="0"/>
                  <a:cs typeface="Arial" panose="020B0604020202020204" pitchFamily="34" charset="0"/>
                </a:defRPr>
              </a:lvl9pPr>
            </a:lstStyle>
            <a:p>
              <a:pPr algn="ctr">
                <a:spcBef>
                  <a:spcPct val="0"/>
                </a:spcBef>
                <a:buFontTx/>
                <a:buNone/>
              </a:pPr>
              <a:r>
                <a:rPr lang="en-US" altLang="en-US" sz="1400" b="1" dirty="0">
                  <a:solidFill>
                    <a:schemeClr val="bg1"/>
                  </a:solidFill>
                </a:rPr>
                <a:t>Java</a:t>
              </a:r>
            </a:p>
            <a:p>
              <a:pPr algn="ctr">
                <a:spcBef>
                  <a:spcPct val="0"/>
                </a:spcBef>
                <a:buFontTx/>
                <a:buNone/>
              </a:pPr>
              <a:r>
                <a:rPr lang="en-US" altLang="en-US" sz="1400" b="1" dirty="0">
                  <a:solidFill>
                    <a:schemeClr val="bg1"/>
                  </a:solidFill>
                </a:rPr>
                <a:t>Source</a:t>
              </a:r>
            </a:p>
            <a:p>
              <a:pPr algn="ctr">
                <a:spcBef>
                  <a:spcPct val="0"/>
                </a:spcBef>
                <a:buFontTx/>
                <a:buNone/>
              </a:pPr>
              <a:r>
                <a:rPr lang="en-US" altLang="en-US" sz="1400" b="1" dirty="0">
                  <a:solidFill>
                    <a:schemeClr val="bg1"/>
                  </a:solidFill>
                </a:rPr>
                <a:t>(.java)</a:t>
              </a:r>
            </a:p>
          </p:txBody>
        </p:sp>
        <p:sp>
          <p:nvSpPr>
            <p:cNvPr id="33806" name="Rectangle 9"/>
            <p:cNvSpPr>
              <a:spLocks noChangeArrowheads="1"/>
            </p:cNvSpPr>
            <p:nvPr/>
          </p:nvSpPr>
          <p:spPr bwMode="auto">
            <a:xfrm>
              <a:off x="431800" y="3387725"/>
              <a:ext cx="1930400" cy="650875"/>
            </a:xfrm>
            <a:prstGeom prst="rect">
              <a:avLst/>
            </a:prstGeom>
            <a:solidFill>
              <a:schemeClr val="bg1"/>
            </a:solidFill>
            <a:ln w="12700">
              <a:solidFill>
                <a:schemeClr val="tx1"/>
              </a:solidFill>
              <a:miter lim="800000"/>
              <a:headEnd/>
              <a:tailEnd/>
            </a:ln>
          </p:spPr>
          <p:txBody>
            <a:bodyPr lIns="90488" tIns="44450" rIns="90488" bIns="44450" anchor="ctr"/>
            <a:lstStyle>
              <a:lvl1pPr>
                <a:spcBef>
                  <a:spcPct val="20000"/>
                </a:spcBef>
                <a:buFont typeface="Arial" panose="020B0604020202020204" pitchFamily="34" charset="0"/>
                <a:buChar char="•"/>
                <a:defRPr sz="2000">
                  <a:solidFill>
                    <a:srgbClr val="595959"/>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rgbClr val="595959"/>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1600">
                  <a:solidFill>
                    <a:srgbClr val="595959"/>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1400">
                  <a:solidFill>
                    <a:srgbClr val="595959"/>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1200">
                  <a:solidFill>
                    <a:srgbClr val="595959"/>
                  </a:solidFill>
                  <a:latin typeface="Arial" panose="020B0604020202020204" pitchFamily="34" charset="0"/>
                  <a:cs typeface="Arial" panose="020B0604020202020204" pitchFamily="34" charset="0"/>
                </a:defRPr>
              </a:lvl5pPr>
              <a:lvl6pPr marL="2514600" indent="-228600" defTabSz="457200" eaLnBrk="0" fontAlgn="base" hangingPunct="0">
                <a:spcBef>
                  <a:spcPct val="20000"/>
                </a:spcBef>
                <a:spcAft>
                  <a:spcPct val="0"/>
                </a:spcAft>
                <a:buFont typeface="Arial" panose="020B0604020202020204" pitchFamily="34" charset="0"/>
                <a:buChar char="»"/>
                <a:defRPr sz="1200">
                  <a:solidFill>
                    <a:srgbClr val="595959"/>
                  </a:solidFill>
                  <a:latin typeface="Arial" panose="020B0604020202020204" pitchFamily="34" charset="0"/>
                  <a:cs typeface="Arial" panose="020B0604020202020204" pitchFamily="34" charset="0"/>
                </a:defRPr>
              </a:lvl6pPr>
              <a:lvl7pPr marL="2971800" indent="-228600" defTabSz="457200" eaLnBrk="0" fontAlgn="base" hangingPunct="0">
                <a:spcBef>
                  <a:spcPct val="20000"/>
                </a:spcBef>
                <a:spcAft>
                  <a:spcPct val="0"/>
                </a:spcAft>
                <a:buFont typeface="Arial" panose="020B0604020202020204" pitchFamily="34" charset="0"/>
                <a:buChar char="»"/>
                <a:defRPr sz="1200">
                  <a:solidFill>
                    <a:srgbClr val="595959"/>
                  </a:solidFill>
                  <a:latin typeface="Arial" panose="020B0604020202020204" pitchFamily="34" charset="0"/>
                  <a:cs typeface="Arial" panose="020B0604020202020204" pitchFamily="34" charset="0"/>
                </a:defRPr>
              </a:lvl7pPr>
              <a:lvl8pPr marL="3429000" indent="-228600" defTabSz="457200" eaLnBrk="0" fontAlgn="base" hangingPunct="0">
                <a:spcBef>
                  <a:spcPct val="20000"/>
                </a:spcBef>
                <a:spcAft>
                  <a:spcPct val="0"/>
                </a:spcAft>
                <a:buFont typeface="Arial" panose="020B0604020202020204" pitchFamily="34" charset="0"/>
                <a:buChar char="»"/>
                <a:defRPr sz="1200">
                  <a:solidFill>
                    <a:srgbClr val="595959"/>
                  </a:solidFill>
                  <a:latin typeface="Arial" panose="020B0604020202020204" pitchFamily="34" charset="0"/>
                  <a:cs typeface="Arial" panose="020B0604020202020204" pitchFamily="34" charset="0"/>
                </a:defRPr>
              </a:lvl8pPr>
              <a:lvl9pPr marL="3886200" indent="-228600" defTabSz="457200" eaLnBrk="0" fontAlgn="base" hangingPunct="0">
                <a:spcBef>
                  <a:spcPct val="20000"/>
                </a:spcBef>
                <a:spcAft>
                  <a:spcPct val="0"/>
                </a:spcAft>
                <a:buFont typeface="Arial" panose="020B0604020202020204" pitchFamily="34" charset="0"/>
                <a:buChar char="»"/>
                <a:defRPr sz="1200">
                  <a:solidFill>
                    <a:srgbClr val="595959"/>
                  </a:solidFill>
                  <a:latin typeface="Arial" panose="020B0604020202020204" pitchFamily="34" charset="0"/>
                  <a:cs typeface="Arial" panose="020B0604020202020204" pitchFamily="34" charset="0"/>
                </a:defRPr>
              </a:lvl9pPr>
            </a:lstStyle>
            <a:p>
              <a:pPr algn="ctr">
                <a:spcBef>
                  <a:spcPct val="0"/>
                </a:spcBef>
                <a:buFontTx/>
                <a:buNone/>
              </a:pPr>
              <a:r>
                <a:rPr lang="en-US" altLang="en-US" sz="1400" b="1">
                  <a:solidFill>
                    <a:schemeClr val="tx1"/>
                  </a:solidFill>
                </a:rPr>
                <a:t>Java Compiler</a:t>
              </a:r>
            </a:p>
          </p:txBody>
        </p:sp>
        <p:sp>
          <p:nvSpPr>
            <p:cNvPr id="33807" name="Oval 10"/>
            <p:cNvSpPr>
              <a:spLocks noChangeArrowheads="1"/>
            </p:cNvSpPr>
            <p:nvPr/>
          </p:nvSpPr>
          <p:spPr bwMode="auto">
            <a:xfrm>
              <a:off x="469900" y="4879685"/>
              <a:ext cx="1727200" cy="1143626"/>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90488" tIns="44450" rIns="90488" bIns="44450" anchor="ctr">
              <a:spAutoFit/>
            </a:bodyPr>
            <a:lstStyle>
              <a:lvl1pPr>
                <a:spcBef>
                  <a:spcPct val="20000"/>
                </a:spcBef>
                <a:buFont typeface="Arial" panose="020B0604020202020204" pitchFamily="34" charset="0"/>
                <a:buChar char="•"/>
                <a:defRPr sz="2000">
                  <a:solidFill>
                    <a:srgbClr val="595959"/>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rgbClr val="595959"/>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1600">
                  <a:solidFill>
                    <a:srgbClr val="595959"/>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1400">
                  <a:solidFill>
                    <a:srgbClr val="595959"/>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1200">
                  <a:solidFill>
                    <a:srgbClr val="595959"/>
                  </a:solidFill>
                  <a:latin typeface="Arial" panose="020B0604020202020204" pitchFamily="34" charset="0"/>
                  <a:cs typeface="Arial" panose="020B0604020202020204" pitchFamily="34" charset="0"/>
                </a:defRPr>
              </a:lvl5pPr>
              <a:lvl6pPr marL="2514600" indent="-228600" defTabSz="457200" eaLnBrk="0" fontAlgn="base" hangingPunct="0">
                <a:spcBef>
                  <a:spcPct val="20000"/>
                </a:spcBef>
                <a:spcAft>
                  <a:spcPct val="0"/>
                </a:spcAft>
                <a:buFont typeface="Arial" panose="020B0604020202020204" pitchFamily="34" charset="0"/>
                <a:buChar char="»"/>
                <a:defRPr sz="1200">
                  <a:solidFill>
                    <a:srgbClr val="595959"/>
                  </a:solidFill>
                  <a:latin typeface="Arial" panose="020B0604020202020204" pitchFamily="34" charset="0"/>
                  <a:cs typeface="Arial" panose="020B0604020202020204" pitchFamily="34" charset="0"/>
                </a:defRPr>
              </a:lvl6pPr>
              <a:lvl7pPr marL="2971800" indent="-228600" defTabSz="457200" eaLnBrk="0" fontAlgn="base" hangingPunct="0">
                <a:spcBef>
                  <a:spcPct val="20000"/>
                </a:spcBef>
                <a:spcAft>
                  <a:spcPct val="0"/>
                </a:spcAft>
                <a:buFont typeface="Arial" panose="020B0604020202020204" pitchFamily="34" charset="0"/>
                <a:buChar char="»"/>
                <a:defRPr sz="1200">
                  <a:solidFill>
                    <a:srgbClr val="595959"/>
                  </a:solidFill>
                  <a:latin typeface="Arial" panose="020B0604020202020204" pitchFamily="34" charset="0"/>
                  <a:cs typeface="Arial" panose="020B0604020202020204" pitchFamily="34" charset="0"/>
                </a:defRPr>
              </a:lvl7pPr>
              <a:lvl8pPr marL="3429000" indent="-228600" defTabSz="457200" eaLnBrk="0" fontAlgn="base" hangingPunct="0">
                <a:spcBef>
                  <a:spcPct val="20000"/>
                </a:spcBef>
                <a:spcAft>
                  <a:spcPct val="0"/>
                </a:spcAft>
                <a:buFont typeface="Arial" panose="020B0604020202020204" pitchFamily="34" charset="0"/>
                <a:buChar char="»"/>
                <a:defRPr sz="1200">
                  <a:solidFill>
                    <a:srgbClr val="595959"/>
                  </a:solidFill>
                  <a:latin typeface="Arial" panose="020B0604020202020204" pitchFamily="34" charset="0"/>
                  <a:cs typeface="Arial" panose="020B0604020202020204" pitchFamily="34" charset="0"/>
                </a:defRPr>
              </a:lvl8pPr>
              <a:lvl9pPr marL="3886200" indent="-228600" defTabSz="457200" eaLnBrk="0" fontAlgn="base" hangingPunct="0">
                <a:spcBef>
                  <a:spcPct val="20000"/>
                </a:spcBef>
                <a:spcAft>
                  <a:spcPct val="0"/>
                </a:spcAft>
                <a:buFont typeface="Arial" panose="020B0604020202020204" pitchFamily="34" charset="0"/>
                <a:buChar char="»"/>
                <a:defRPr sz="1200">
                  <a:solidFill>
                    <a:srgbClr val="595959"/>
                  </a:solidFill>
                  <a:latin typeface="Arial" panose="020B0604020202020204" pitchFamily="34" charset="0"/>
                  <a:cs typeface="Arial" panose="020B0604020202020204" pitchFamily="34" charset="0"/>
                </a:defRPr>
              </a:lvl9pPr>
            </a:lstStyle>
            <a:p>
              <a:pPr algn="ctr">
                <a:spcBef>
                  <a:spcPct val="0"/>
                </a:spcBef>
                <a:buFontTx/>
                <a:buNone/>
              </a:pPr>
              <a:r>
                <a:rPr lang="en-US" altLang="en-US" sz="1400" b="1">
                  <a:solidFill>
                    <a:schemeClr val="bg1"/>
                  </a:solidFill>
                </a:rPr>
                <a:t>Java</a:t>
              </a:r>
            </a:p>
            <a:p>
              <a:pPr algn="ctr">
                <a:spcBef>
                  <a:spcPct val="0"/>
                </a:spcBef>
                <a:buFontTx/>
                <a:buNone/>
              </a:pPr>
              <a:r>
                <a:rPr lang="en-US" altLang="en-US" sz="1400" b="1">
                  <a:solidFill>
                    <a:schemeClr val="bg1"/>
                  </a:solidFill>
                </a:rPr>
                <a:t>Bytecode</a:t>
              </a:r>
            </a:p>
            <a:p>
              <a:pPr algn="ctr">
                <a:spcBef>
                  <a:spcPct val="0"/>
                </a:spcBef>
                <a:buFontTx/>
                <a:buNone/>
              </a:pPr>
              <a:r>
                <a:rPr lang="en-US" altLang="en-US" sz="1400" b="1">
                  <a:solidFill>
                    <a:schemeClr val="bg1"/>
                  </a:solidFill>
                </a:rPr>
                <a:t>(.class )</a:t>
              </a:r>
            </a:p>
          </p:txBody>
        </p:sp>
        <p:sp>
          <p:nvSpPr>
            <p:cNvPr id="33808" name="Freeform 11"/>
            <p:cNvSpPr>
              <a:spLocks/>
            </p:cNvSpPr>
            <p:nvPr/>
          </p:nvSpPr>
          <p:spPr bwMode="auto">
            <a:xfrm>
              <a:off x="1301750" y="2630488"/>
              <a:ext cx="1588" cy="688975"/>
            </a:xfrm>
            <a:custGeom>
              <a:avLst/>
              <a:gdLst>
                <a:gd name="T0" fmla="*/ 0 w 1"/>
                <a:gd name="T1" fmla="*/ 0 h 434"/>
                <a:gd name="T2" fmla="*/ 0 w 1"/>
                <a:gd name="T3" fmla="*/ 2147483646 h 434"/>
                <a:gd name="T4" fmla="*/ 0 60000 65536"/>
                <a:gd name="T5" fmla="*/ 0 60000 65536"/>
                <a:gd name="T6" fmla="*/ 0 w 1"/>
                <a:gd name="T7" fmla="*/ 0 h 434"/>
                <a:gd name="T8" fmla="*/ 1 w 1"/>
                <a:gd name="T9" fmla="*/ 434 h 434"/>
              </a:gdLst>
              <a:ahLst/>
              <a:cxnLst>
                <a:cxn ang="T4">
                  <a:pos x="T0" y="T1"/>
                </a:cxn>
                <a:cxn ang="T5">
                  <a:pos x="T2" y="T3"/>
                </a:cxn>
              </a:cxnLst>
              <a:rect l="T6" t="T7" r="T8" b="T9"/>
              <a:pathLst>
                <a:path w="1" h="434">
                  <a:moveTo>
                    <a:pt x="0" y="0"/>
                  </a:moveTo>
                  <a:lnTo>
                    <a:pt x="0" y="433"/>
                  </a:lnTo>
                </a:path>
              </a:pathLst>
            </a:custGeom>
            <a:noFill/>
            <a:ln w="12700" cap="rnd">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3809" name="Freeform 12"/>
            <p:cNvSpPr>
              <a:spLocks/>
            </p:cNvSpPr>
            <p:nvPr/>
          </p:nvSpPr>
          <p:spPr bwMode="auto">
            <a:xfrm flipH="1">
              <a:off x="1268731" y="4102100"/>
              <a:ext cx="45719" cy="863600"/>
            </a:xfrm>
            <a:custGeom>
              <a:avLst/>
              <a:gdLst>
                <a:gd name="T0" fmla="*/ 0 w 1"/>
                <a:gd name="T1" fmla="*/ 0 h 434"/>
                <a:gd name="T2" fmla="*/ 0 w 1"/>
                <a:gd name="T3" fmla="*/ 2147483646 h 434"/>
                <a:gd name="T4" fmla="*/ 0 60000 65536"/>
                <a:gd name="T5" fmla="*/ 0 60000 65536"/>
                <a:gd name="T6" fmla="*/ 0 w 1"/>
                <a:gd name="T7" fmla="*/ 0 h 434"/>
                <a:gd name="T8" fmla="*/ 1 w 1"/>
                <a:gd name="T9" fmla="*/ 434 h 434"/>
              </a:gdLst>
              <a:ahLst/>
              <a:cxnLst>
                <a:cxn ang="T4">
                  <a:pos x="T0" y="T1"/>
                </a:cxn>
                <a:cxn ang="T5">
                  <a:pos x="T2" y="T3"/>
                </a:cxn>
              </a:cxnLst>
              <a:rect l="T6" t="T7" r="T8" b="T9"/>
              <a:pathLst>
                <a:path w="1" h="434">
                  <a:moveTo>
                    <a:pt x="0" y="0"/>
                  </a:moveTo>
                  <a:lnTo>
                    <a:pt x="0" y="433"/>
                  </a:lnTo>
                </a:path>
              </a:pathLst>
            </a:custGeom>
            <a:noFill/>
            <a:ln w="12700" cap="rnd">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3810" name="Rectangle 13"/>
            <p:cNvSpPr>
              <a:spLocks noChangeArrowheads="1"/>
            </p:cNvSpPr>
            <p:nvPr/>
          </p:nvSpPr>
          <p:spPr bwMode="auto">
            <a:xfrm>
              <a:off x="5181600" y="2921000"/>
              <a:ext cx="2544763" cy="2136775"/>
            </a:xfrm>
            <a:prstGeom prst="rect">
              <a:avLst/>
            </a:prstGeom>
            <a:gradFill rotWithShape="0">
              <a:gsLst>
                <a:gs pos="0">
                  <a:srgbClr val="00FFFF"/>
                </a:gs>
                <a:gs pos="100000">
                  <a:srgbClr val="00E5E5"/>
                </a:gs>
              </a:gsLst>
              <a:lin ang="5400000" scaled="1"/>
            </a:gradFill>
            <a:ln w="12700">
              <a:solidFill>
                <a:schemeClr val="tx1"/>
              </a:solidFill>
              <a:miter lim="800000"/>
              <a:headEnd/>
              <a:tailEnd/>
            </a:ln>
          </p:spPr>
          <p:txBody>
            <a:bodyPr wrap="none" anchor="ctr"/>
            <a:lstStyle>
              <a:lvl1pPr>
                <a:spcBef>
                  <a:spcPct val="20000"/>
                </a:spcBef>
                <a:buFont typeface="Arial" panose="020B0604020202020204" pitchFamily="34" charset="0"/>
                <a:buChar char="•"/>
                <a:defRPr sz="2000">
                  <a:solidFill>
                    <a:srgbClr val="595959"/>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rgbClr val="595959"/>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1600">
                  <a:solidFill>
                    <a:srgbClr val="595959"/>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1400">
                  <a:solidFill>
                    <a:srgbClr val="595959"/>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1200">
                  <a:solidFill>
                    <a:srgbClr val="595959"/>
                  </a:solidFill>
                  <a:latin typeface="Arial" panose="020B0604020202020204" pitchFamily="34" charset="0"/>
                  <a:cs typeface="Arial" panose="020B0604020202020204" pitchFamily="34" charset="0"/>
                </a:defRPr>
              </a:lvl5pPr>
              <a:lvl6pPr marL="2514600" indent="-228600" defTabSz="457200" eaLnBrk="0" fontAlgn="base" hangingPunct="0">
                <a:spcBef>
                  <a:spcPct val="20000"/>
                </a:spcBef>
                <a:spcAft>
                  <a:spcPct val="0"/>
                </a:spcAft>
                <a:buFont typeface="Arial" panose="020B0604020202020204" pitchFamily="34" charset="0"/>
                <a:buChar char="»"/>
                <a:defRPr sz="1200">
                  <a:solidFill>
                    <a:srgbClr val="595959"/>
                  </a:solidFill>
                  <a:latin typeface="Arial" panose="020B0604020202020204" pitchFamily="34" charset="0"/>
                  <a:cs typeface="Arial" panose="020B0604020202020204" pitchFamily="34" charset="0"/>
                </a:defRPr>
              </a:lvl6pPr>
              <a:lvl7pPr marL="2971800" indent="-228600" defTabSz="457200" eaLnBrk="0" fontAlgn="base" hangingPunct="0">
                <a:spcBef>
                  <a:spcPct val="20000"/>
                </a:spcBef>
                <a:spcAft>
                  <a:spcPct val="0"/>
                </a:spcAft>
                <a:buFont typeface="Arial" panose="020B0604020202020204" pitchFamily="34" charset="0"/>
                <a:buChar char="»"/>
                <a:defRPr sz="1200">
                  <a:solidFill>
                    <a:srgbClr val="595959"/>
                  </a:solidFill>
                  <a:latin typeface="Arial" panose="020B0604020202020204" pitchFamily="34" charset="0"/>
                  <a:cs typeface="Arial" panose="020B0604020202020204" pitchFamily="34" charset="0"/>
                </a:defRPr>
              </a:lvl7pPr>
              <a:lvl8pPr marL="3429000" indent="-228600" defTabSz="457200" eaLnBrk="0" fontAlgn="base" hangingPunct="0">
                <a:spcBef>
                  <a:spcPct val="20000"/>
                </a:spcBef>
                <a:spcAft>
                  <a:spcPct val="0"/>
                </a:spcAft>
                <a:buFont typeface="Arial" panose="020B0604020202020204" pitchFamily="34" charset="0"/>
                <a:buChar char="»"/>
                <a:defRPr sz="1200">
                  <a:solidFill>
                    <a:srgbClr val="595959"/>
                  </a:solidFill>
                  <a:latin typeface="Arial" panose="020B0604020202020204" pitchFamily="34" charset="0"/>
                  <a:cs typeface="Arial" panose="020B0604020202020204" pitchFamily="34" charset="0"/>
                </a:defRPr>
              </a:lvl8pPr>
              <a:lvl9pPr marL="3886200" indent="-228600" defTabSz="457200" eaLnBrk="0" fontAlgn="base" hangingPunct="0">
                <a:spcBef>
                  <a:spcPct val="20000"/>
                </a:spcBef>
                <a:spcAft>
                  <a:spcPct val="0"/>
                </a:spcAft>
                <a:buFont typeface="Arial" panose="020B0604020202020204" pitchFamily="34" charset="0"/>
                <a:buChar char="»"/>
                <a:defRPr sz="1200">
                  <a:solidFill>
                    <a:srgbClr val="595959"/>
                  </a:solidFill>
                  <a:latin typeface="Arial" panose="020B0604020202020204" pitchFamily="34" charset="0"/>
                  <a:cs typeface="Arial" panose="020B0604020202020204" pitchFamily="34" charset="0"/>
                </a:defRPr>
              </a:lvl9pPr>
            </a:lstStyle>
            <a:p>
              <a:pPr eaLnBrk="1" hangingPunct="1">
                <a:spcBef>
                  <a:spcPct val="0"/>
                </a:spcBef>
                <a:buFontTx/>
                <a:buNone/>
              </a:pPr>
              <a:endParaRPr lang="en-US" altLang="en-US" sz="1800">
                <a:solidFill>
                  <a:schemeClr val="tx1"/>
                </a:solidFill>
              </a:endParaRPr>
            </a:p>
          </p:txBody>
        </p:sp>
        <p:sp>
          <p:nvSpPr>
            <p:cNvPr id="33811" name="Rectangle 15"/>
            <p:cNvSpPr>
              <a:spLocks noChangeArrowheads="1"/>
            </p:cNvSpPr>
            <p:nvPr/>
          </p:nvSpPr>
          <p:spPr bwMode="auto">
            <a:xfrm>
              <a:off x="5316540" y="3132138"/>
              <a:ext cx="1116012" cy="901700"/>
            </a:xfrm>
            <a:prstGeom prst="rect">
              <a:avLst/>
            </a:prstGeom>
            <a:solidFill>
              <a:schemeClr val="bg1"/>
            </a:solidFill>
            <a:ln w="12700">
              <a:solidFill>
                <a:schemeClr val="tx1"/>
              </a:solidFill>
              <a:miter lim="800000"/>
              <a:headEnd/>
              <a:tailEnd/>
            </a:ln>
          </p:spPr>
          <p:txBody>
            <a:bodyPr lIns="90488" tIns="44450" rIns="90488" bIns="44450" anchor="ctr"/>
            <a:lstStyle>
              <a:lvl1pPr>
                <a:spcBef>
                  <a:spcPct val="20000"/>
                </a:spcBef>
                <a:buFont typeface="Arial" panose="020B0604020202020204" pitchFamily="34" charset="0"/>
                <a:buChar char="•"/>
                <a:defRPr sz="2000">
                  <a:solidFill>
                    <a:srgbClr val="595959"/>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rgbClr val="595959"/>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1600">
                  <a:solidFill>
                    <a:srgbClr val="595959"/>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1400">
                  <a:solidFill>
                    <a:srgbClr val="595959"/>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1200">
                  <a:solidFill>
                    <a:srgbClr val="595959"/>
                  </a:solidFill>
                  <a:latin typeface="Arial" panose="020B0604020202020204" pitchFamily="34" charset="0"/>
                  <a:cs typeface="Arial" panose="020B0604020202020204" pitchFamily="34" charset="0"/>
                </a:defRPr>
              </a:lvl5pPr>
              <a:lvl6pPr marL="2514600" indent="-228600" defTabSz="457200" eaLnBrk="0" fontAlgn="base" hangingPunct="0">
                <a:spcBef>
                  <a:spcPct val="20000"/>
                </a:spcBef>
                <a:spcAft>
                  <a:spcPct val="0"/>
                </a:spcAft>
                <a:buFont typeface="Arial" panose="020B0604020202020204" pitchFamily="34" charset="0"/>
                <a:buChar char="»"/>
                <a:defRPr sz="1200">
                  <a:solidFill>
                    <a:srgbClr val="595959"/>
                  </a:solidFill>
                  <a:latin typeface="Arial" panose="020B0604020202020204" pitchFamily="34" charset="0"/>
                  <a:cs typeface="Arial" panose="020B0604020202020204" pitchFamily="34" charset="0"/>
                </a:defRPr>
              </a:lvl6pPr>
              <a:lvl7pPr marL="2971800" indent="-228600" defTabSz="457200" eaLnBrk="0" fontAlgn="base" hangingPunct="0">
                <a:spcBef>
                  <a:spcPct val="20000"/>
                </a:spcBef>
                <a:spcAft>
                  <a:spcPct val="0"/>
                </a:spcAft>
                <a:buFont typeface="Arial" panose="020B0604020202020204" pitchFamily="34" charset="0"/>
                <a:buChar char="»"/>
                <a:defRPr sz="1200">
                  <a:solidFill>
                    <a:srgbClr val="595959"/>
                  </a:solidFill>
                  <a:latin typeface="Arial" panose="020B0604020202020204" pitchFamily="34" charset="0"/>
                  <a:cs typeface="Arial" panose="020B0604020202020204" pitchFamily="34" charset="0"/>
                </a:defRPr>
              </a:lvl7pPr>
              <a:lvl8pPr marL="3429000" indent="-228600" defTabSz="457200" eaLnBrk="0" fontAlgn="base" hangingPunct="0">
                <a:spcBef>
                  <a:spcPct val="20000"/>
                </a:spcBef>
                <a:spcAft>
                  <a:spcPct val="0"/>
                </a:spcAft>
                <a:buFont typeface="Arial" panose="020B0604020202020204" pitchFamily="34" charset="0"/>
                <a:buChar char="»"/>
                <a:defRPr sz="1200">
                  <a:solidFill>
                    <a:srgbClr val="595959"/>
                  </a:solidFill>
                  <a:latin typeface="Arial" panose="020B0604020202020204" pitchFamily="34" charset="0"/>
                  <a:cs typeface="Arial" panose="020B0604020202020204" pitchFamily="34" charset="0"/>
                </a:defRPr>
              </a:lvl8pPr>
              <a:lvl9pPr marL="3886200" indent="-228600" defTabSz="457200" eaLnBrk="0" fontAlgn="base" hangingPunct="0">
                <a:spcBef>
                  <a:spcPct val="20000"/>
                </a:spcBef>
                <a:spcAft>
                  <a:spcPct val="0"/>
                </a:spcAft>
                <a:buFont typeface="Arial" panose="020B0604020202020204" pitchFamily="34" charset="0"/>
                <a:buChar char="»"/>
                <a:defRPr sz="1200">
                  <a:solidFill>
                    <a:srgbClr val="595959"/>
                  </a:solidFill>
                  <a:latin typeface="Arial" panose="020B0604020202020204" pitchFamily="34" charset="0"/>
                  <a:cs typeface="Arial" panose="020B0604020202020204" pitchFamily="34" charset="0"/>
                </a:defRPr>
              </a:lvl9pPr>
            </a:lstStyle>
            <a:p>
              <a:pPr algn="ctr">
                <a:spcBef>
                  <a:spcPct val="0"/>
                </a:spcBef>
                <a:buFontTx/>
                <a:buNone/>
              </a:pPr>
              <a:r>
                <a:rPr lang="en-US" altLang="en-US" sz="1300" b="1" dirty="0">
                  <a:solidFill>
                    <a:schemeClr val="accent2"/>
                  </a:solidFill>
                </a:rPr>
                <a:t>Java</a:t>
              </a:r>
            </a:p>
            <a:p>
              <a:pPr algn="ctr">
                <a:spcBef>
                  <a:spcPct val="0"/>
                </a:spcBef>
                <a:buFontTx/>
                <a:buNone/>
              </a:pPr>
              <a:r>
                <a:rPr lang="en-US" altLang="en-US" sz="1300" b="1" dirty="0">
                  <a:solidFill>
                    <a:schemeClr val="accent2"/>
                  </a:solidFill>
                </a:rPr>
                <a:t>Interpreter</a:t>
              </a:r>
            </a:p>
          </p:txBody>
        </p:sp>
        <p:sp>
          <p:nvSpPr>
            <p:cNvPr id="33812" name="Rectangle 16"/>
            <p:cNvSpPr>
              <a:spLocks noChangeArrowheads="1"/>
            </p:cNvSpPr>
            <p:nvPr/>
          </p:nvSpPr>
          <p:spPr bwMode="auto">
            <a:xfrm>
              <a:off x="6543676" y="3119438"/>
              <a:ext cx="1049338" cy="901700"/>
            </a:xfrm>
            <a:prstGeom prst="rect">
              <a:avLst/>
            </a:prstGeom>
            <a:solidFill>
              <a:schemeClr val="bg1"/>
            </a:solidFill>
            <a:ln w="12700">
              <a:solidFill>
                <a:schemeClr val="tx1"/>
              </a:solidFill>
              <a:miter lim="800000"/>
              <a:headEnd/>
              <a:tailEnd/>
            </a:ln>
          </p:spPr>
          <p:txBody>
            <a:bodyPr lIns="90488" tIns="44450" rIns="90488" bIns="44450" anchor="ctr"/>
            <a:lstStyle>
              <a:lvl1pPr>
                <a:spcBef>
                  <a:spcPct val="20000"/>
                </a:spcBef>
                <a:buFont typeface="Arial" panose="020B0604020202020204" pitchFamily="34" charset="0"/>
                <a:buChar char="•"/>
                <a:defRPr sz="2000">
                  <a:solidFill>
                    <a:srgbClr val="595959"/>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rgbClr val="595959"/>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1600">
                  <a:solidFill>
                    <a:srgbClr val="595959"/>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1400">
                  <a:solidFill>
                    <a:srgbClr val="595959"/>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1200">
                  <a:solidFill>
                    <a:srgbClr val="595959"/>
                  </a:solidFill>
                  <a:latin typeface="Arial" panose="020B0604020202020204" pitchFamily="34" charset="0"/>
                  <a:cs typeface="Arial" panose="020B0604020202020204" pitchFamily="34" charset="0"/>
                </a:defRPr>
              </a:lvl5pPr>
              <a:lvl6pPr marL="2514600" indent="-228600" defTabSz="457200" eaLnBrk="0" fontAlgn="base" hangingPunct="0">
                <a:spcBef>
                  <a:spcPct val="20000"/>
                </a:spcBef>
                <a:spcAft>
                  <a:spcPct val="0"/>
                </a:spcAft>
                <a:buFont typeface="Arial" panose="020B0604020202020204" pitchFamily="34" charset="0"/>
                <a:buChar char="»"/>
                <a:defRPr sz="1200">
                  <a:solidFill>
                    <a:srgbClr val="595959"/>
                  </a:solidFill>
                  <a:latin typeface="Arial" panose="020B0604020202020204" pitchFamily="34" charset="0"/>
                  <a:cs typeface="Arial" panose="020B0604020202020204" pitchFamily="34" charset="0"/>
                </a:defRPr>
              </a:lvl6pPr>
              <a:lvl7pPr marL="2971800" indent="-228600" defTabSz="457200" eaLnBrk="0" fontAlgn="base" hangingPunct="0">
                <a:spcBef>
                  <a:spcPct val="20000"/>
                </a:spcBef>
                <a:spcAft>
                  <a:spcPct val="0"/>
                </a:spcAft>
                <a:buFont typeface="Arial" panose="020B0604020202020204" pitchFamily="34" charset="0"/>
                <a:buChar char="»"/>
                <a:defRPr sz="1200">
                  <a:solidFill>
                    <a:srgbClr val="595959"/>
                  </a:solidFill>
                  <a:latin typeface="Arial" panose="020B0604020202020204" pitchFamily="34" charset="0"/>
                  <a:cs typeface="Arial" panose="020B0604020202020204" pitchFamily="34" charset="0"/>
                </a:defRPr>
              </a:lvl7pPr>
              <a:lvl8pPr marL="3429000" indent="-228600" defTabSz="457200" eaLnBrk="0" fontAlgn="base" hangingPunct="0">
                <a:spcBef>
                  <a:spcPct val="20000"/>
                </a:spcBef>
                <a:spcAft>
                  <a:spcPct val="0"/>
                </a:spcAft>
                <a:buFont typeface="Arial" panose="020B0604020202020204" pitchFamily="34" charset="0"/>
                <a:buChar char="»"/>
                <a:defRPr sz="1200">
                  <a:solidFill>
                    <a:srgbClr val="595959"/>
                  </a:solidFill>
                  <a:latin typeface="Arial" panose="020B0604020202020204" pitchFamily="34" charset="0"/>
                  <a:cs typeface="Arial" panose="020B0604020202020204" pitchFamily="34" charset="0"/>
                </a:defRPr>
              </a:lvl8pPr>
              <a:lvl9pPr marL="3886200" indent="-228600" defTabSz="457200" eaLnBrk="0" fontAlgn="base" hangingPunct="0">
                <a:spcBef>
                  <a:spcPct val="20000"/>
                </a:spcBef>
                <a:spcAft>
                  <a:spcPct val="0"/>
                </a:spcAft>
                <a:buFont typeface="Arial" panose="020B0604020202020204" pitchFamily="34" charset="0"/>
                <a:buChar char="»"/>
                <a:defRPr sz="1200">
                  <a:solidFill>
                    <a:srgbClr val="595959"/>
                  </a:solidFill>
                  <a:latin typeface="Arial" panose="020B0604020202020204" pitchFamily="34" charset="0"/>
                  <a:cs typeface="Arial" panose="020B0604020202020204" pitchFamily="34" charset="0"/>
                </a:defRPr>
              </a:lvl9pPr>
            </a:lstStyle>
            <a:p>
              <a:pPr algn="ctr">
                <a:spcBef>
                  <a:spcPct val="0"/>
                </a:spcBef>
                <a:buFontTx/>
                <a:buNone/>
              </a:pPr>
              <a:r>
                <a:rPr lang="en-US" altLang="en-US" sz="1400" b="1">
                  <a:solidFill>
                    <a:schemeClr val="accent2"/>
                  </a:solidFill>
                </a:rPr>
                <a:t>Just in Time</a:t>
              </a:r>
            </a:p>
            <a:p>
              <a:pPr algn="ctr">
                <a:spcBef>
                  <a:spcPct val="0"/>
                </a:spcBef>
                <a:buFontTx/>
                <a:buNone/>
              </a:pPr>
              <a:r>
                <a:rPr lang="en-US" altLang="en-US" sz="1400" b="1">
                  <a:solidFill>
                    <a:schemeClr val="accent2"/>
                  </a:solidFill>
                </a:rPr>
                <a:t>Compiler</a:t>
              </a:r>
            </a:p>
          </p:txBody>
        </p:sp>
        <p:sp>
          <p:nvSpPr>
            <p:cNvPr id="33813" name="Rectangle 17"/>
            <p:cNvSpPr>
              <a:spLocks noChangeArrowheads="1"/>
            </p:cNvSpPr>
            <p:nvPr/>
          </p:nvSpPr>
          <p:spPr bwMode="auto">
            <a:xfrm>
              <a:off x="5300663" y="4467225"/>
              <a:ext cx="2311400" cy="374650"/>
            </a:xfrm>
            <a:prstGeom prst="rect">
              <a:avLst/>
            </a:prstGeom>
            <a:solidFill>
              <a:schemeClr val="bg1"/>
            </a:solidFill>
            <a:ln w="12700">
              <a:solidFill>
                <a:schemeClr val="tx1"/>
              </a:solidFill>
              <a:miter lim="800000"/>
              <a:headEnd/>
              <a:tailEnd/>
            </a:ln>
          </p:spPr>
          <p:txBody>
            <a:bodyPr wrap="none" lIns="90488" tIns="44450" rIns="90488" bIns="44450" anchor="ctr"/>
            <a:lstStyle>
              <a:lvl1pPr>
                <a:spcBef>
                  <a:spcPct val="20000"/>
                </a:spcBef>
                <a:buFont typeface="Arial" panose="020B0604020202020204" pitchFamily="34" charset="0"/>
                <a:buChar char="•"/>
                <a:defRPr sz="2000">
                  <a:solidFill>
                    <a:srgbClr val="595959"/>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rgbClr val="595959"/>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1600">
                  <a:solidFill>
                    <a:srgbClr val="595959"/>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1400">
                  <a:solidFill>
                    <a:srgbClr val="595959"/>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1200">
                  <a:solidFill>
                    <a:srgbClr val="595959"/>
                  </a:solidFill>
                  <a:latin typeface="Arial" panose="020B0604020202020204" pitchFamily="34" charset="0"/>
                  <a:cs typeface="Arial" panose="020B0604020202020204" pitchFamily="34" charset="0"/>
                </a:defRPr>
              </a:lvl5pPr>
              <a:lvl6pPr marL="2514600" indent="-228600" defTabSz="457200" eaLnBrk="0" fontAlgn="base" hangingPunct="0">
                <a:spcBef>
                  <a:spcPct val="20000"/>
                </a:spcBef>
                <a:spcAft>
                  <a:spcPct val="0"/>
                </a:spcAft>
                <a:buFont typeface="Arial" panose="020B0604020202020204" pitchFamily="34" charset="0"/>
                <a:buChar char="»"/>
                <a:defRPr sz="1200">
                  <a:solidFill>
                    <a:srgbClr val="595959"/>
                  </a:solidFill>
                  <a:latin typeface="Arial" panose="020B0604020202020204" pitchFamily="34" charset="0"/>
                  <a:cs typeface="Arial" panose="020B0604020202020204" pitchFamily="34" charset="0"/>
                </a:defRPr>
              </a:lvl6pPr>
              <a:lvl7pPr marL="2971800" indent="-228600" defTabSz="457200" eaLnBrk="0" fontAlgn="base" hangingPunct="0">
                <a:spcBef>
                  <a:spcPct val="20000"/>
                </a:spcBef>
                <a:spcAft>
                  <a:spcPct val="0"/>
                </a:spcAft>
                <a:buFont typeface="Arial" panose="020B0604020202020204" pitchFamily="34" charset="0"/>
                <a:buChar char="»"/>
                <a:defRPr sz="1200">
                  <a:solidFill>
                    <a:srgbClr val="595959"/>
                  </a:solidFill>
                  <a:latin typeface="Arial" panose="020B0604020202020204" pitchFamily="34" charset="0"/>
                  <a:cs typeface="Arial" panose="020B0604020202020204" pitchFamily="34" charset="0"/>
                </a:defRPr>
              </a:lvl7pPr>
              <a:lvl8pPr marL="3429000" indent="-228600" defTabSz="457200" eaLnBrk="0" fontAlgn="base" hangingPunct="0">
                <a:spcBef>
                  <a:spcPct val="20000"/>
                </a:spcBef>
                <a:spcAft>
                  <a:spcPct val="0"/>
                </a:spcAft>
                <a:buFont typeface="Arial" panose="020B0604020202020204" pitchFamily="34" charset="0"/>
                <a:buChar char="»"/>
                <a:defRPr sz="1200">
                  <a:solidFill>
                    <a:srgbClr val="595959"/>
                  </a:solidFill>
                  <a:latin typeface="Arial" panose="020B0604020202020204" pitchFamily="34" charset="0"/>
                  <a:cs typeface="Arial" panose="020B0604020202020204" pitchFamily="34" charset="0"/>
                </a:defRPr>
              </a:lvl8pPr>
              <a:lvl9pPr marL="3886200" indent="-228600" defTabSz="457200" eaLnBrk="0" fontAlgn="base" hangingPunct="0">
                <a:spcBef>
                  <a:spcPct val="20000"/>
                </a:spcBef>
                <a:spcAft>
                  <a:spcPct val="0"/>
                </a:spcAft>
                <a:buFont typeface="Arial" panose="020B0604020202020204" pitchFamily="34" charset="0"/>
                <a:buChar char="»"/>
                <a:defRPr sz="1200">
                  <a:solidFill>
                    <a:srgbClr val="595959"/>
                  </a:solidFill>
                  <a:latin typeface="Arial" panose="020B0604020202020204" pitchFamily="34" charset="0"/>
                  <a:cs typeface="Arial" panose="020B0604020202020204" pitchFamily="34" charset="0"/>
                </a:defRPr>
              </a:lvl9pPr>
            </a:lstStyle>
            <a:p>
              <a:pPr algn="ctr">
                <a:spcBef>
                  <a:spcPct val="0"/>
                </a:spcBef>
                <a:buFontTx/>
                <a:buNone/>
              </a:pPr>
              <a:r>
                <a:rPr lang="en-US" altLang="en-US" sz="1400" b="1">
                  <a:solidFill>
                    <a:schemeClr val="accent2"/>
                  </a:solidFill>
                </a:rPr>
                <a:t>Runtime System</a:t>
              </a:r>
            </a:p>
          </p:txBody>
        </p:sp>
        <p:sp>
          <p:nvSpPr>
            <p:cNvPr id="33814" name="Line 18"/>
            <p:cNvSpPr>
              <a:spLocks noChangeShapeType="1"/>
            </p:cNvSpPr>
            <p:nvPr/>
          </p:nvSpPr>
          <p:spPr bwMode="auto">
            <a:xfrm flipH="1">
              <a:off x="5646738" y="4044816"/>
              <a:ext cx="46038" cy="485775"/>
            </a:xfrm>
            <a:prstGeom prst="line">
              <a:avLst/>
            </a:prstGeom>
            <a:noFill/>
            <a:ln w="12700">
              <a:solidFill>
                <a:schemeClr val="bg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33815" name="Line 19"/>
            <p:cNvSpPr>
              <a:spLocks noChangeShapeType="1"/>
            </p:cNvSpPr>
            <p:nvPr/>
          </p:nvSpPr>
          <p:spPr bwMode="auto">
            <a:xfrm>
              <a:off x="7173912" y="4013133"/>
              <a:ext cx="26988" cy="485775"/>
            </a:xfrm>
            <a:prstGeom prst="line">
              <a:avLst/>
            </a:prstGeom>
            <a:noFill/>
            <a:ln w="12700">
              <a:solidFill>
                <a:schemeClr val="bg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33816" name="Rectangle 21"/>
            <p:cNvSpPr>
              <a:spLocks noChangeArrowheads="1"/>
            </p:cNvSpPr>
            <p:nvPr/>
          </p:nvSpPr>
          <p:spPr bwMode="auto">
            <a:xfrm>
              <a:off x="7712075" y="1287463"/>
              <a:ext cx="1049338" cy="901700"/>
            </a:xfrm>
            <a:prstGeom prst="rect">
              <a:avLst/>
            </a:prstGeom>
            <a:solidFill>
              <a:schemeClr val="bg1"/>
            </a:solidFill>
            <a:ln w="12700">
              <a:solidFill>
                <a:schemeClr val="tx1"/>
              </a:solidFill>
              <a:miter lim="800000"/>
              <a:headEnd/>
              <a:tailEnd/>
            </a:ln>
          </p:spPr>
          <p:txBody>
            <a:bodyPr lIns="90488" tIns="44450" rIns="90488" bIns="44450" anchor="ctr"/>
            <a:lstStyle>
              <a:lvl1pPr>
                <a:spcBef>
                  <a:spcPct val="20000"/>
                </a:spcBef>
                <a:buFont typeface="Arial" panose="020B0604020202020204" pitchFamily="34" charset="0"/>
                <a:buChar char="•"/>
                <a:defRPr sz="2000">
                  <a:solidFill>
                    <a:srgbClr val="595959"/>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rgbClr val="595959"/>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1600">
                  <a:solidFill>
                    <a:srgbClr val="595959"/>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1400">
                  <a:solidFill>
                    <a:srgbClr val="595959"/>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1200">
                  <a:solidFill>
                    <a:srgbClr val="595959"/>
                  </a:solidFill>
                  <a:latin typeface="Arial" panose="020B0604020202020204" pitchFamily="34" charset="0"/>
                  <a:cs typeface="Arial" panose="020B0604020202020204" pitchFamily="34" charset="0"/>
                </a:defRPr>
              </a:lvl5pPr>
              <a:lvl6pPr marL="2514600" indent="-228600" defTabSz="457200" eaLnBrk="0" fontAlgn="base" hangingPunct="0">
                <a:spcBef>
                  <a:spcPct val="20000"/>
                </a:spcBef>
                <a:spcAft>
                  <a:spcPct val="0"/>
                </a:spcAft>
                <a:buFont typeface="Arial" panose="020B0604020202020204" pitchFamily="34" charset="0"/>
                <a:buChar char="»"/>
                <a:defRPr sz="1200">
                  <a:solidFill>
                    <a:srgbClr val="595959"/>
                  </a:solidFill>
                  <a:latin typeface="Arial" panose="020B0604020202020204" pitchFamily="34" charset="0"/>
                  <a:cs typeface="Arial" panose="020B0604020202020204" pitchFamily="34" charset="0"/>
                </a:defRPr>
              </a:lvl6pPr>
              <a:lvl7pPr marL="2971800" indent="-228600" defTabSz="457200" eaLnBrk="0" fontAlgn="base" hangingPunct="0">
                <a:spcBef>
                  <a:spcPct val="20000"/>
                </a:spcBef>
                <a:spcAft>
                  <a:spcPct val="0"/>
                </a:spcAft>
                <a:buFont typeface="Arial" panose="020B0604020202020204" pitchFamily="34" charset="0"/>
                <a:buChar char="»"/>
                <a:defRPr sz="1200">
                  <a:solidFill>
                    <a:srgbClr val="595959"/>
                  </a:solidFill>
                  <a:latin typeface="Arial" panose="020B0604020202020204" pitchFamily="34" charset="0"/>
                  <a:cs typeface="Arial" panose="020B0604020202020204" pitchFamily="34" charset="0"/>
                </a:defRPr>
              </a:lvl7pPr>
              <a:lvl8pPr marL="3429000" indent="-228600" defTabSz="457200" eaLnBrk="0" fontAlgn="base" hangingPunct="0">
                <a:spcBef>
                  <a:spcPct val="20000"/>
                </a:spcBef>
                <a:spcAft>
                  <a:spcPct val="0"/>
                </a:spcAft>
                <a:buFont typeface="Arial" panose="020B0604020202020204" pitchFamily="34" charset="0"/>
                <a:buChar char="»"/>
                <a:defRPr sz="1200">
                  <a:solidFill>
                    <a:srgbClr val="595959"/>
                  </a:solidFill>
                  <a:latin typeface="Arial" panose="020B0604020202020204" pitchFamily="34" charset="0"/>
                  <a:cs typeface="Arial" panose="020B0604020202020204" pitchFamily="34" charset="0"/>
                </a:defRPr>
              </a:lvl8pPr>
              <a:lvl9pPr marL="3886200" indent="-228600" defTabSz="457200" eaLnBrk="0" fontAlgn="base" hangingPunct="0">
                <a:spcBef>
                  <a:spcPct val="20000"/>
                </a:spcBef>
                <a:spcAft>
                  <a:spcPct val="0"/>
                </a:spcAft>
                <a:buFont typeface="Arial" panose="020B0604020202020204" pitchFamily="34" charset="0"/>
                <a:buChar char="»"/>
                <a:defRPr sz="1200">
                  <a:solidFill>
                    <a:srgbClr val="595959"/>
                  </a:solidFill>
                  <a:latin typeface="Arial" panose="020B0604020202020204" pitchFamily="34" charset="0"/>
                  <a:cs typeface="Arial" panose="020B0604020202020204" pitchFamily="34" charset="0"/>
                </a:defRPr>
              </a:lvl9pPr>
            </a:lstStyle>
            <a:p>
              <a:pPr algn="ctr">
                <a:spcBef>
                  <a:spcPct val="0"/>
                </a:spcBef>
                <a:buFontTx/>
                <a:buNone/>
              </a:pPr>
              <a:r>
                <a:rPr lang="en-US" altLang="en-US" sz="1400" b="1">
                  <a:solidFill>
                    <a:schemeClr val="accent2"/>
                  </a:solidFill>
                </a:rPr>
                <a:t>Java Class</a:t>
              </a:r>
            </a:p>
            <a:p>
              <a:pPr algn="ctr">
                <a:spcBef>
                  <a:spcPct val="0"/>
                </a:spcBef>
                <a:buFontTx/>
                <a:buNone/>
              </a:pPr>
              <a:r>
                <a:rPr lang="en-US" altLang="en-US" sz="1400" b="1">
                  <a:solidFill>
                    <a:schemeClr val="accent2"/>
                  </a:solidFill>
                </a:rPr>
                <a:t>Libraries</a:t>
              </a:r>
            </a:p>
          </p:txBody>
        </p:sp>
        <p:sp>
          <p:nvSpPr>
            <p:cNvPr id="33817" name="Freeform 22"/>
            <p:cNvSpPr>
              <a:spLocks/>
            </p:cNvSpPr>
            <p:nvPr/>
          </p:nvSpPr>
          <p:spPr bwMode="auto">
            <a:xfrm>
              <a:off x="7086600" y="1530669"/>
              <a:ext cx="642938" cy="45719"/>
            </a:xfrm>
            <a:custGeom>
              <a:avLst/>
              <a:gdLst>
                <a:gd name="T0" fmla="*/ 0 w 188"/>
                <a:gd name="T1" fmla="*/ 0 h 1"/>
                <a:gd name="T2" fmla="*/ 2147483646 w 188"/>
                <a:gd name="T3" fmla="*/ 0 h 1"/>
                <a:gd name="T4" fmla="*/ 0 60000 65536"/>
                <a:gd name="T5" fmla="*/ 0 60000 65536"/>
                <a:gd name="T6" fmla="*/ 0 w 188"/>
                <a:gd name="T7" fmla="*/ 0 h 1"/>
                <a:gd name="T8" fmla="*/ 188 w 188"/>
                <a:gd name="T9" fmla="*/ 1 h 1"/>
              </a:gdLst>
              <a:ahLst/>
              <a:cxnLst>
                <a:cxn ang="T4">
                  <a:pos x="T0" y="T1"/>
                </a:cxn>
                <a:cxn ang="T5">
                  <a:pos x="T2" y="T3"/>
                </a:cxn>
              </a:cxnLst>
              <a:rect l="T6" t="T7" r="T8" b="T9"/>
              <a:pathLst>
                <a:path w="188" h="1">
                  <a:moveTo>
                    <a:pt x="0" y="0"/>
                  </a:moveTo>
                  <a:lnTo>
                    <a:pt x="187" y="0"/>
                  </a:lnTo>
                </a:path>
              </a:pathLst>
            </a:custGeom>
            <a:noFill/>
            <a:ln w="12700" cap="rnd">
              <a:solidFill>
                <a:schemeClr val="tx1"/>
              </a:solidFill>
              <a:round/>
              <a:headEnd type="triangle" w="med" len="me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3818" name="Freeform 23"/>
            <p:cNvSpPr>
              <a:spLocks/>
            </p:cNvSpPr>
            <p:nvPr/>
          </p:nvSpPr>
          <p:spPr bwMode="auto">
            <a:xfrm>
              <a:off x="5646738" y="2578100"/>
              <a:ext cx="715961" cy="552450"/>
            </a:xfrm>
            <a:custGeom>
              <a:avLst/>
              <a:gdLst>
                <a:gd name="T0" fmla="*/ 2147483646 w 398"/>
                <a:gd name="T1" fmla="*/ 0 h 248"/>
                <a:gd name="T2" fmla="*/ 0 w 398"/>
                <a:gd name="T3" fmla="*/ 2147483646 h 248"/>
                <a:gd name="T4" fmla="*/ 0 60000 65536"/>
                <a:gd name="T5" fmla="*/ 0 60000 65536"/>
                <a:gd name="T6" fmla="*/ 0 w 398"/>
                <a:gd name="T7" fmla="*/ 0 h 248"/>
                <a:gd name="T8" fmla="*/ 398 w 398"/>
                <a:gd name="T9" fmla="*/ 248 h 248"/>
              </a:gdLst>
              <a:ahLst/>
              <a:cxnLst>
                <a:cxn ang="T4">
                  <a:pos x="T0" y="T1"/>
                </a:cxn>
                <a:cxn ang="T5">
                  <a:pos x="T2" y="T3"/>
                </a:cxn>
              </a:cxnLst>
              <a:rect l="T6" t="T7" r="T8" b="T9"/>
              <a:pathLst>
                <a:path w="398" h="248">
                  <a:moveTo>
                    <a:pt x="397" y="0"/>
                  </a:moveTo>
                  <a:lnTo>
                    <a:pt x="0" y="247"/>
                  </a:lnTo>
                </a:path>
              </a:pathLst>
            </a:custGeom>
            <a:noFill/>
            <a:ln w="12700" cap="rnd">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3819" name="Freeform 24"/>
            <p:cNvSpPr>
              <a:spLocks/>
            </p:cNvSpPr>
            <p:nvPr/>
          </p:nvSpPr>
          <p:spPr bwMode="auto">
            <a:xfrm>
              <a:off x="6299200" y="2590800"/>
              <a:ext cx="798513" cy="539750"/>
            </a:xfrm>
            <a:custGeom>
              <a:avLst/>
              <a:gdLst>
                <a:gd name="T0" fmla="*/ 0 w 398"/>
                <a:gd name="T1" fmla="*/ 0 h 248"/>
                <a:gd name="T2" fmla="*/ 2147483646 w 398"/>
                <a:gd name="T3" fmla="*/ 2147483646 h 248"/>
                <a:gd name="T4" fmla="*/ 0 60000 65536"/>
                <a:gd name="T5" fmla="*/ 0 60000 65536"/>
                <a:gd name="T6" fmla="*/ 0 w 398"/>
                <a:gd name="T7" fmla="*/ 0 h 248"/>
                <a:gd name="T8" fmla="*/ 398 w 398"/>
                <a:gd name="T9" fmla="*/ 248 h 248"/>
              </a:gdLst>
              <a:ahLst/>
              <a:cxnLst>
                <a:cxn ang="T4">
                  <a:pos x="T0" y="T1"/>
                </a:cxn>
                <a:cxn ang="T5">
                  <a:pos x="T2" y="T3"/>
                </a:cxn>
              </a:cxnLst>
              <a:rect l="T6" t="T7" r="T8" b="T9"/>
              <a:pathLst>
                <a:path w="398" h="248">
                  <a:moveTo>
                    <a:pt x="0" y="0"/>
                  </a:moveTo>
                  <a:lnTo>
                    <a:pt x="397" y="247"/>
                  </a:lnTo>
                </a:path>
              </a:pathLst>
            </a:custGeom>
            <a:noFill/>
            <a:ln w="12700" cap="rnd">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3820" name="Rectangle 25"/>
            <p:cNvSpPr>
              <a:spLocks noChangeArrowheads="1"/>
            </p:cNvSpPr>
            <p:nvPr/>
          </p:nvSpPr>
          <p:spPr bwMode="auto">
            <a:xfrm>
              <a:off x="5287963" y="5494338"/>
              <a:ext cx="2311400" cy="268287"/>
            </a:xfrm>
            <a:prstGeom prst="rect">
              <a:avLst/>
            </a:prstGeom>
            <a:solidFill>
              <a:schemeClr val="bg1"/>
            </a:solidFill>
            <a:ln w="12700">
              <a:solidFill>
                <a:schemeClr val="tx1"/>
              </a:solidFill>
              <a:miter lim="800000"/>
              <a:headEnd/>
              <a:tailEnd/>
            </a:ln>
          </p:spPr>
          <p:txBody>
            <a:bodyPr wrap="none" lIns="90488" tIns="44450" rIns="90488" bIns="44450" anchor="ctr"/>
            <a:lstStyle>
              <a:lvl1pPr>
                <a:spcBef>
                  <a:spcPct val="20000"/>
                </a:spcBef>
                <a:buFont typeface="Arial" panose="020B0604020202020204" pitchFamily="34" charset="0"/>
                <a:buChar char="•"/>
                <a:defRPr sz="2000">
                  <a:solidFill>
                    <a:srgbClr val="595959"/>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rgbClr val="595959"/>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1600">
                  <a:solidFill>
                    <a:srgbClr val="595959"/>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1400">
                  <a:solidFill>
                    <a:srgbClr val="595959"/>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1200">
                  <a:solidFill>
                    <a:srgbClr val="595959"/>
                  </a:solidFill>
                  <a:latin typeface="Arial" panose="020B0604020202020204" pitchFamily="34" charset="0"/>
                  <a:cs typeface="Arial" panose="020B0604020202020204" pitchFamily="34" charset="0"/>
                </a:defRPr>
              </a:lvl5pPr>
              <a:lvl6pPr marL="2514600" indent="-228600" defTabSz="457200" eaLnBrk="0" fontAlgn="base" hangingPunct="0">
                <a:spcBef>
                  <a:spcPct val="20000"/>
                </a:spcBef>
                <a:spcAft>
                  <a:spcPct val="0"/>
                </a:spcAft>
                <a:buFont typeface="Arial" panose="020B0604020202020204" pitchFamily="34" charset="0"/>
                <a:buChar char="»"/>
                <a:defRPr sz="1200">
                  <a:solidFill>
                    <a:srgbClr val="595959"/>
                  </a:solidFill>
                  <a:latin typeface="Arial" panose="020B0604020202020204" pitchFamily="34" charset="0"/>
                  <a:cs typeface="Arial" panose="020B0604020202020204" pitchFamily="34" charset="0"/>
                </a:defRPr>
              </a:lvl6pPr>
              <a:lvl7pPr marL="2971800" indent="-228600" defTabSz="457200" eaLnBrk="0" fontAlgn="base" hangingPunct="0">
                <a:spcBef>
                  <a:spcPct val="20000"/>
                </a:spcBef>
                <a:spcAft>
                  <a:spcPct val="0"/>
                </a:spcAft>
                <a:buFont typeface="Arial" panose="020B0604020202020204" pitchFamily="34" charset="0"/>
                <a:buChar char="»"/>
                <a:defRPr sz="1200">
                  <a:solidFill>
                    <a:srgbClr val="595959"/>
                  </a:solidFill>
                  <a:latin typeface="Arial" panose="020B0604020202020204" pitchFamily="34" charset="0"/>
                  <a:cs typeface="Arial" panose="020B0604020202020204" pitchFamily="34" charset="0"/>
                </a:defRPr>
              </a:lvl7pPr>
              <a:lvl8pPr marL="3429000" indent="-228600" defTabSz="457200" eaLnBrk="0" fontAlgn="base" hangingPunct="0">
                <a:spcBef>
                  <a:spcPct val="20000"/>
                </a:spcBef>
                <a:spcAft>
                  <a:spcPct val="0"/>
                </a:spcAft>
                <a:buFont typeface="Arial" panose="020B0604020202020204" pitchFamily="34" charset="0"/>
                <a:buChar char="»"/>
                <a:defRPr sz="1200">
                  <a:solidFill>
                    <a:srgbClr val="595959"/>
                  </a:solidFill>
                  <a:latin typeface="Arial" panose="020B0604020202020204" pitchFamily="34" charset="0"/>
                  <a:cs typeface="Arial" panose="020B0604020202020204" pitchFamily="34" charset="0"/>
                </a:defRPr>
              </a:lvl8pPr>
              <a:lvl9pPr marL="3886200" indent="-228600" defTabSz="457200" eaLnBrk="0" fontAlgn="base" hangingPunct="0">
                <a:spcBef>
                  <a:spcPct val="20000"/>
                </a:spcBef>
                <a:spcAft>
                  <a:spcPct val="0"/>
                </a:spcAft>
                <a:buFont typeface="Arial" panose="020B0604020202020204" pitchFamily="34" charset="0"/>
                <a:buChar char="»"/>
                <a:defRPr sz="1200">
                  <a:solidFill>
                    <a:srgbClr val="595959"/>
                  </a:solidFill>
                  <a:latin typeface="Arial" panose="020B0604020202020204" pitchFamily="34" charset="0"/>
                  <a:cs typeface="Arial" panose="020B0604020202020204" pitchFamily="34" charset="0"/>
                </a:defRPr>
              </a:lvl9pPr>
            </a:lstStyle>
            <a:p>
              <a:pPr algn="ctr">
                <a:spcBef>
                  <a:spcPct val="0"/>
                </a:spcBef>
                <a:buFontTx/>
                <a:buNone/>
              </a:pPr>
              <a:r>
                <a:rPr lang="en-US" altLang="en-US" sz="1400" b="1">
                  <a:solidFill>
                    <a:schemeClr val="accent2"/>
                  </a:solidFill>
                </a:rPr>
                <a:t>Operating System</a:t>
              </a:r>
            </a:p>
          </p:txBody>
        </p:sp>
        <p:sp>
          <p:nvSpPr>
            <p:cNvPr id="33821" name="Rectangle 26"/>
            <p:cNvSpPr>
              <a:spLocks noChangeArrowheads="1"/>
            </p:cNvSpPr>
            <p:nvPr/>
          </p:nvSpPr>
          <p:spPr bwMode="auto">
            <a:xfrm>
              <a:off x="5300663" y="6021388"/>
              <a:ext cx="2311400" cy="268287"/>
            </a:xfrm>
            <a:prstGeom prst="rect">
              <a:avLst/>
            </a:prstGeom>
            <a:solidFill>
              <a:schemeClr val="bg1"/>
            </a:solidFill>
            <a:ln w="12700">
              <a:solidFill>
                <a:schemeClr val="tx1"/>
              </a:solidFill>
              <a:miter lim="800000"/>
              <a:headEnd/>
              <a:tailEnd/>
            </a:ln>
          </p:spPr>
          <p:txBody>
            <a:bodyPr wrap="none" lIns="90488" tIns="44450" rIns="90488" bIns="44450" anchor="ctr"/>
            <a:lstStyle>
              <a:lvl1pPr>
                <a:spcBef>
                  <a:spcPct val="20000"/>
                </a:spcBef>
                <a:buFont typeface="Arial" panose="020B0604020202020204" pitchFamily="34" charset="0"/>
                <a:buChar char="•"/>
                <a:defRPr sz="2000">
                  <a:solidFill>
                    <a:srgbClr val="595959"/>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rgbClr val="595959"/>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1600">
                  <a:solidFill>
                    <a:srgbClr val="595959"/>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1400">
                  <a:solidFill>
                    <a:srgbClr val="595959"/>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1200">
                  <a:solidFill>
                    <a:srgbClr val="595959"/>
                  </a:solidFill>
                  <a:latin typeface="Arial" panose="020B0604020202020204" pitchFamily="34" charset="0"/>
                  <a:cs typeface="Arial" panose="020B0604020202020204" pitchFamily="34" charset="0"/>
                </a:defRPr>
              </a:lvl5pPr>
              <a:lvl6pPr marL="2514600" indent="-228600" defTabSz="457200" eaLnBrk="0" fontAlgn="base" hangingPunct="0">
                <a:spcBef>
                  <a:spcPct val="20000"/>
                </a:spcBef>
                <a:spcAft>
                  <a:spcPct val="0"/>
                </a:spcAft>
                <a:buFont typeface="Arial" panose="020B0604020202020204" pitchFamily="34" charset="0"/>
                <a:buChar char="»"/>
                <a:defRPr sz="1200">
                  <a:solidFill>
                    <a:srgbClr val="595959"/>
                  </a:solidFill>
                  <a:latin typeface="Arial" panose="020B0604020202020204" pitchFamily="34" charset="0"/>
                  <a:cs typeface="Arial" panose="020B0604020202020204" pitchFamily="34" charset="0"/>
                </a:defRPr>
              </a:lvl6pPr>
              <a:lvl7pPr marL="2971800" indent="-228600" defTabSz="457200" eaLnBrk="0" fontAlgn="base" hangingPunct="0">
                <a:spcBef>
                  <a:spcPct val="20000"/>
                </a:spcBef>
                <a:spcAft>
                  <a:spcPct val="0"/>
                </a:spcAft>
                <a:buFont typeface="Arial" panose="020B0604020202020204" pitchFamily="34" charset="0"/>
                <a:buChar char="»"/>
                <a:defRPr sz="1200">
                  <a:solidFill>
                    <a:srgbClr val="595959"/>
                  </a:solidFill>
                  <a:latin typeface="Arial" panose="020B0604020202020204" pitchFamily="34" charset="0"/>
                  <a:cs typeface="Arial" panose="020B0604020202020204" pitchFamily="34" charset="0"/>
                </a:defRPr>
              </a:lvl7pPr>
              <a:lvl8pPr marL="3429000" indent="-228600" defTabSz="457200" eaLnBrk="0" fontAlgn="base" hangingPunct="0">
                <a:spcBef>
                  <a:spcPct val="20000"/>
                </a:spcBef>
                <a:spcAft>
                  <a:spcPct val="0"/>
                </a:spcAft>
                <a:buFont typeface="Arial" panose="020B0604020202020204" pitchFamily="34" charset="0"/>
                <a:buChar char="»"/>
                <a:defRPr sz="1200">
                  <a:solidFill>
                    <a:srgbClr val="595959"/>
                  </a:solidFill>
                  <a:latin typeface="Arial" panose="020B0604020202020204" pitchFamily="34" charset="0"/>
                  <a:cs typeface="Arial" panose="020B0604020202020204" pitchFamily="34" charset="0"/>
                </a:defRPr>
              </a:lvl8pPr>
              <a:lvl9pPr marL="3886200" indent="-228600" defTabSz="457200" eaLnBrk="0" fontAlgn="base" hangingPunct="0">
                <a:spcBef>
                  <a:spcPct val="20000"/>
                </a:spcBef>
                <a:spcAft>
                  <a:spcPct val="0"/>
                </a:spcAft>
                <a:buFont typeface="Arial" panose="020B0604020202020204" pitchFamily="34" charset="0"/>
                <a:buChar char="»"/>
                <a:defRPr sz="1200">
                  <a:solidFill>
                    <a:srgbClr val="595959"/>
                  </a:solidFill>
                  <a:latin typeface="Arial" panose="020B0604020202020204" pitchFamily="34" charset="0"/>
                  <a:cs typeface="Arial" panose="020B0604020202020204" pitchFamily="34" charset="0"/>
                </a:defRPr>
              </a:lvl9pPr>
            </a:lstStyle>
            <a:p>
              <a:pPr algn="ctr">
                <a:spcBef>
                  <a:spcPct val="0"/>
                </a:spcBef>
                <a:buFontTx/>
                <a:buNone/>
              </a:pPr>
              <a:r>
                <a:rPr lang="en-US" altLang="en-US" sz="1400" b="1">
                  <a:solidFill>
                    <a:schemeClr val="accent2"/>
                  </a:solidFill>
                </a:rPr>
                <a:t>Hardware</a:t>
              </a:r>
            </a:p>
          </p:txBody>
        </p:sp>
        <p:sp>
          <p:nvSpPr>
            <p:cNvPr id="33822" name="Freeform 27"/>
            <p:cNvSpPr>
              <a:spLocks/>
            </p:cNvSpPr>
            <p:nvPr/>
          </p:nvSpPr>
          <p:spPr bwMode="auto">
            <a:xfrm>
              <a:off x="6357938" y="5067300"/>
              <a:ext cx="45719" cy="444500"/>
            </a:xfrm>
            <a:custGeom>
              <a:avLst/>
              <a:gdLst>
                <a:gd name="T0" fmla="*/ 0 w 1"/>
                <a:gd name="T1" fmla="*/ 0 h 360"/>
                <a:gd name="T2" fmla="*/ 0 w 1"/>
                <a:gd name="T3" fmla="*/ 2147483646 h 360"/>
                <a:gd name="T4" fmla="*/ 0 60000 65536"/>
                <a:gd name="T5" fmla="*/ 0 60000 65536"/>
                <a:gd name="T6" fmla="*/ 0 w 1"/>
                <a:gd name="T7" fmla="*/ 0 h 360"/>
                <a:gd name="T8" fmla="*/ 1 w 1"/>
                <a:gd name="T9" fmla="*/ 360 h 360"/>
              </a:gdLst>
              <a:ahLst/>
              <a:cxnLst>
                <a:cxn ang="T4">
                  <a:pos x="T0" y="T1"/>
                </a:cxn>
                <a:cxn ang="T5">
                  <a:pos x="T2" y="T3"/>
                </a:cxn>
              </a:cxnLst>
              <a:rect l="T6" t="T7" r="T8" b="T9"/>
              <a:pathLst>
                <a:path w="1" h="360">
                  <a:moveTo>
                    <a:pt x="0" y="0"/>
                  </a:moveTo>
                  <a:lnTo>
                    <a:pt x="0" y="359"/>
                  </a:lnTo>
                </a:path>
              </a:pathLst>
            </a:custGeom>
            <a:noFill/>
            <a:ln w="12700" cap="rnd">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3823" name="Freeform 28"/>
            <p:cNvSpPr>
              <a:spLocks/>
            </p:cNvSpPr>
            <p:nvPr/>
          </p:nvSpPr>
          <p:spPr bwMode="auto">
            <a:xfrm>
              <a:off x="6357937" y="5756275"/>
              <a:ext cx="45719" cy="288925"/>
            </a:xfrm>
            <a:custGeom>
              <a:avLst/>
              <a:gdLst>
                <a:gd name="T0" fmla="*/ 0 w 1"/>
                <a:gd name="T1" fmla="*/ 0 h 202"/>
                <a:gd name="T2" fmla="*/ 0 w 1"/>
                <a:gd name="T3" fmla="*/ 2147483646 h 202"/>
                <a:gd name="T4" fmla="*/ 0 60000 65536"/>
                <a:gd name="T5" fmla="*/ 0 60000 65536"/>
                <a:gd name="T6" fmla="*/ 0 w 1"/>
                <a:gd name="T7" fmla="*/ 0 h 202"/>
                <a:gd name="T8" fmla="*/ 1 w 1"/>
                <a:gd name="T9" fmla="*/ 202 h 202"/>
              </a:gdLst>
              <a:ahLst/>
              <a:cxnLst>
                <a:cxn ang="T4">
                  <a:pos x="T0" y="T1"/>
                </a:cxn>
                <a:cxn ang="T5">
                  <a:pos x="T2" y="T3"/>
                </a:cxn>
              </a:cxnLst>
              <a:rect l="T6" t="T7" r="T8" b="T9"/>
              <a:pathLst>
                <a:path w="1" h="202">
                  <a:moveTo>
                    <a:pt x="0" y="0"/>
                  </a:moveTo>
                  <a:lnTo>
                    <a:pt x="0" y="201"/>
                  </a:lnTo>
                </a:path>
              </a:pathLst>
            </a:custGeom>
            <a:noFill/>
            <a:ln w="12700" cap="rnd">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3824" name="Rectangle 29"/>
            <p:cNvSpPr>
              <a:spLocks noChangeArrowheads="1"/>
            </p:cNvSpPr>
            <p:nvPr/>
          </p:nvSpPr>
          <p:spPr bwMode="auto">
            <a:xfrm>
              <a:off x="7740650" y="3595938"/>
              <a:ext cx="1063625" cy="7360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nchor="ctr">
              <a:spAutoFit/>
            </a:bodyPr>
            <a:lstStyle>
              <a:lvl1pPr>
                <a:spcBef>
                  <a:spcPct val="20000"/>
                </a:spcBef>
                <a:buFont typeface="Arial" panose="020B0604020202020204" pitchFamily="34" charset="0"/>
                <a:buChar char="•"/>
                <a:defRPr sz="2000">
                  <a:solidFill>
                    <a:srgbClr val="595959"/>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rgbClr val="595959"/>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1600">
                  <a:solidFill>
                    <a:srgbClr val="595959"/>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1400">
                  <a:solidFill>
                    <a:srgbClr val="595959"/>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1200">
                  <a:solidFill>
                    <a:srgbClr val="595959"/>
                  </a:solidFill>
                  <a:latin typeface="Arial" panose="020B0604020202020204" pitchFamily="34" charset="0"/>
                  <a:cs typeface="Arial" panose="020B0604020202020204" pitchFamily="34" charset="0"/>
                </a:defRPr>
              </a:lvl5pPr>
              <a:lvl6pPr marL="2514600" indent="-228600" defTabSz="457200" eaLnBrk="0" fontAlgn="base" hangingPunct="0">
                <a:spcBef>
                  <a:spcPct val="20000"/>
                </a:spcBef>
                <a:spcAft>
                  <a:spcPct val="0"/>
                </a:spcAft>
                <a:buFont typeface="Arial" panose="020B0604020202020204" pitchFamily="34" charset="0"/>
                <a:buChar char="»"/>
                <a:defRPr sz="1200">
                  <a:solidFill>
                    <a:srgbClr val="595959"/>
                  </a:solidFill>
                  <a:latin typeface="Arial" panose="020B0604020202020204" pitchFamily="34" charset="0"/>
                  <a:cs typeface="Arial" panose="020B0604020202020204" pitchFamily="34" charset="0"/>
                </a:defRPr>
              </a:lvl6pPr>
              <a:lvl7pPr marL="2971800" indent="-228600" defTabSz="457200" eaLnBrk="0" fontAlgn="base" hangingPunct="0">
                <a:spcBef>
                  <a:spcPct val="20000"/>
                </a:spcBef>
                <a:spcAft>
                  <a:spcPct val="0"/>
                </a:spcAft>
                <a:buFont typeface="Arial" panose="020B0604020202020204" pitchFamily="34" charset="0"/>
                <a:buChar char="»"/>
                <a:defRPr sz="1200">
                  <a:solidFill>
                    <a:srgbClr val="595959"/>
                  </a:solidFill>
                  <a:latin typeface="Arial" panose="020B0604020202020204" pitchFamily="34" charset="0"/>
                  <a:cs typeface="Arial" panose="020B0604020202020204" pitchFamily="34" charset="0"/>
                </a:defRPr>
              </a:lvl7pPr>
              <a:lvl8pPr marL="3429000" indent="-228600" defTabSz="457200" eaLnBrk="0" fontAlgn="base" hangingPunct="0">
                <a:spcBef>
                  <a:spcPct val="20000"/>
                </a:spcBef>
                <a:spcAft>
                  <a:spcPct val="0"/>
                </a:spcAft>
                <a:buFont typeface="Arial" panose="020B0604020202020204" pitchFamily="34" charset="0"/>
                <a:buChar char="»"/>
                <a:defRPr sz="1200">
                  <a:solidFill>
                    <a:srgbClr val="595959"/>
                  </a:solidFill>
                  <a:latin typeface="Arial" panose="020B0604020202020204" pitchFamily="34" charset="0"/>
                  <a:cs typeface="Arial" panose="020B0604020202020204" pitchFamily="34" charset="0"/>
                </a:defRPr>
              </a:lvl8pPr>
              <a:lvl9pPr marL="3886200" indent="-228600" defTabSz="457200" eaLnBrk="0" fontAlgn="base" hangingPunct="0">
                <a:spcBef>
                  <a:spcPct val="20000"/>
                </a:spcBef>
                <a:spcAft>
                  <a:spcPct val="0"/>
                </a:spcAft>
                <a:buFont typeface="Arial" panose="020B0604020202020204" pitchFamily="34" charset="0"/>
                <a:buChar char="»"/>
                <a:defRPr sz="1200">
                  <a:solidFill>
                    <a:srgbClr val="595959"/>
                  </a:solidFill>
                  <a:latin typeface="Arial" panose="020B0604020202020204" pitchFamily="34" charset="0"/>
                  <a:cs typeface="Arial" panose="020B0604020202020204" pitchFamily="34" charset="0"/>
                </a:defRPr>
              </a:lvl9pPr>
            </a:lstStyle>
            <a:p>
              <a:pPr>
                <a:spcBef>
                  <a:spcPct val="0"/>
                </a:spcBef>
                <a:buFontTx/>
                <a:buNone/>
              </a:pPr>
              <a:r>
                <a:rPr lang="en-US" altLang="en-US" sz="1400" b="1">
                  <a:solidFill>
                    <a:schemeClr val="tx1"/>
                  </a:solidFill>
                </a:rPr>
                <a:t>Java</a:t>
              </a:r>
            </a:p>
            <a:p>
              <a:pPr>
                <a:spcBef>
                  <a:spcPct val="0"/>
                </a:spcBef>
                <a:buFontTx/>
                <a:buNone/>
              </a:pPr>
              <a:r>
                <a:rPr lang="en-US" altLang="en-US" sz="1400" b="1">
                  <a:solidFill>
                    <a:schemeClr val="tx1"/>
                  </a:solidFill>
                </a:rPr>
                <a:t>Virtual</a:t>
              </a:r>
            </a:p>
            <a:p>
              <a:pPr>
                <a:spcBef>
                  <a:spcPct val="0"/>
                </a:spcBef>
                <a:buFontTx/>
                <a:buNone/>
              </a:pPr>
              <a:r>
                <a:rPr lang="en-US" altLang="en-US" sz="1400" b="1">
                  <a:solidFill>
                    <a:schemeClr val="tx1"/>
                  </a:solidFill>
                </a:rPr>
                <a:t>machine</a:t>
              </a:r>
            </a:p>
          </p:txBody>
        </p:sp>
        <p:sp>
          <p:nvSpPr>
            <p:cNvPr id="33825" name="Freeform 32"/>
            <p:cNvSpPr>
              <a:spLocks/>
            </p:cNvSpPr>
            <p:nvPr/>
          </p:nvSpPr>
          <p:spPr bwMode="auto">
            <a:xfrm>
              <a:off x="2222501" y="4267201"/>
              <a:ext cx="1346199" cy="1270000"/>
            </a:xfrm>
            <a:custGeom>
              <a:avLst/>
              <a:gdLst>
                <a:gd name="T0" fmla="*/ 0 w 546"/>
                <a:gd name="T1" fmla="*/ 2147483646 h 566"/>
                <a:gd name="T2" fmla="*/ 2147483646 w 546"/>
                <a:gd name="T3" fmla="*/ 2147483646 h 566"/>
                <a:gd name="T4" fmla="*/ 2147483646 w 546"/>
                <a:gd name="T5" fmla="*/ 0 h 566"/>
                <a:gd name="T6" fmla="*/ 0 60000 65536"/>
                <a:gd name="T7" fmla="*/ 0 60000 65536"/>
                <a:gd name="T8" fmla="*/ 0 60000 65536"/>
                <a:gd name="T9" fmla="*/ 0 w 546"/>
                <a:gd name="T10" fmla="*/ 0 h 566"/>
                <a:gd name="T11" fmla="*/ 546 w 546"/>
                <a:gd name="T12" fmla="*/ 566 h 566"/>
              </a:gdLst>
              <a:ahLst/>
              <a:cxnLst>
                <a:cxn ang="T6">
                  <a:pos x="T0" y="T1"/>
                </a:cxn>
                <a:cxn ang="T7">
                  <a:pos x="T2" y="T3"/>
                </a:cxn>
                <a:cxn ang="T8">
                  <a:pos x="T4" y="T5"/>
                </a:cxn>
              </a:cxnLst>
              <a:rect l="T9" t="T10" r="T11" b="T12"/>
              <a:pathLst>
                <a:path w="546" h="566">
                  <a:moveTo>
                    <a:pt x="0" y="565"/>
                  </a:moveTo>
                  <a:lnTo>
                    <a:pt x="139" y="565"/>
                  </a:lnTo>
                  <a:lnTo>
                    <a:pt x="545" y="0"/>
                  </a:lnTo>
                </a:path>
              </a:pathLst>
            </a:custGeom>
            <a:noFill/>
            <a:ln w="12700" cap="rnd">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3826" name="Freeform 33"/>
            <p:cNvSpPr>
              <a:spLocks/>
            </p:cNvSpPr>
            <p:nvPr/>
          </p:nvSpPr>
          <p:spPr bwMode="auto">
            <a:xfrm>
              <a:off x="3619500" y="1485900"/>
              <a:ext cx="1798638" cy="1612900"/>
            </a:xfrm>
            <a:custGeom>
              <a:avLst/>
              <a:gdLst>
                <a:gd name="T0" fmla="*/ 0 w 916"/>
                <a:gd name="T1" fmla="*/ 2147483646 h 718"/>
                <a:gd name="T2" fmla="*/ 2147483646 w 916"/>
                <a:gd name="T3" fmla="*/ 0 h 718"/>
                <a:gd name="T4" fmla="*/ 2147483646 w 916"/>
                <a:gd name="T5" fmla="*/ 0 h 718"/>
                <a:gd name="T6" fmla="*/ 0 60000 65536"/>
                <a:gd name="T7" fmla="*/ 0 60000 65536"/>
                <a:gd name="T8" fmla="*/ 0 60000 65536"/>
                <a:gd name="T9" fmla="*/ 0 w 916"/>
                <a:gd name="T10" fmla="*/ 0 h 718"/>
                <a:gd name="T11" fmla="*/ 916 w 916"/>
                <a:gd name="T12" fmla="*/ 718 h 718"/>
              </a:gdLst>
              <a:ahLst/>
              <a:cxnLst>
                <a:cxn ang="T6">
                  <a:pos x="T0" y="T1"/>
                </a:cxn>
                <a:cxn ang="T7">
                  <a:pos x="T2" y="T3"/>
                </a:cxn>
                <a:cxn ang="T8">
                  <a:pos x="T4" y="T5"/>
                </a:cxn>
              </a:cxnLst>
              <a:rect l="T9" t="T10" r="T11" b="T12"/>
              <a:pathLst>
                <a:path w="916" h="718">
                  <a:moveTo>
                    <a:pt x="0" y="717"/>
                  </a:moveTo>
                  <a:lnTo>
                    <a:pt x="525" y="0"/>
                  </a:lnTo>
                  <a:lnTo>
                    <a:pt x="915" y="0"/>
                  </a:lnTo>
                </a:path>
              </a:pathLst>
            </a:custGeom>
            <a:noFill/>
            <a:ln w="12700" cap="rnd">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3827" name="TextBox 30"/>
            <p:cNvSpPr txBox="1">
              <a:spLocks noChangeArrowheads="1"/>
            </p:cNvSpPr>
            <p:nvPr/>
          </p:nvSpPr>
          <p:spPr bwMode="auto">
            <a:xfrm>
              <a:off x="5461000" y="1308100"/>
              <a:ext cx="1633782" cy="374052"/>
            </a:xfrm>
            <a:prstGeom prst="rect">
              <a:avLst/>
            </a:prstGeom>
            <a:solidFill>
              <a:schemeClr val="bg1"/>
            </a:solidFill>
            <a:ln w="9525">
              <a:solidFill>
                <a:schemeClr val="tx1"/>
              </a:solidFill>
              <a:miter lim="800000"/>
              <a:headEnd/>
              <a:tailEnd/>
            </a:ln>
          </p:spPr>
          <p:txBody>
            <a:bodyPr>
              <a:spAutoFit/>
            </a:bodyPr>
            <a:lstStyle>
              <a:lvl1pPr>
                <a:spcBef>
                  <a:spcPct val="20000"/>
                </a:spcBef>
                <a:buFont typeface="Arial" panose="020B0604020202020204" pitchFamily="34" charset="0"/>
                <a:buChar char="•"/>
                <a:defRPr sz="2000">
                  <a:solidFill>
                    <a:srgbClr val="595959"/>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rgbClr val="595959"/>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1600">
                  <a:solidFill>
                    <a:srgbClr val="595959"/>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1400">
                  <a:solidFill>
                    <a:srgbClr val="595959"/>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1200">
                  <a:solidFill>
                    <a:srgbClr val="595959"/>
                  </a:solidFill>
                  <a:latin typeface="Arial" panose="020B0604020202020204" pitchFamily="34" charset="0"/>
                  <a:cs typeface="Arial" panose="020B0604020202020204" pitchFamily="34" charset="0"/>
                </a:defRPr>
              </a:lvl5pPr>
              <a:lvl6pPr marL="2514600" indent="-228600" defTabSz="457200" eaLnBrk="0" fontAlgn="base" hangingPunct="0">
                <a:spcBef>
                  <a:spcPct val="20000"/>
                </a:spcBef>
                <a:spcAft>
                  <a:spcPct val="0"/>
                </a:spcAft>
                <a:buFont typeface="Arial" panose="020B0604020202020204" pitchFamily="34" charset="0"/>
                <a:buChar char="»"/>
                <a:defRPr sz="1200">
                  <a:solidFill>
                    <a:srgbClr val="595959"/>
                  </a:solidFill>
                  <a:latin typeface="Arial" panose="020B0604020202020204" pitchFamily="34" charset="0"/>
                  <a:cs typeface="Arial" panose="020B0604020202020204" pitchFamily="34" charset="0"/>
                </a:defRPr>
              </a:lvl6pPr>
              <a:lvl7pPr marL="2971800" indent="-228600" defTabSz="457200" eaLnBrk="0" fontAlgn="base" hangingPunct="0">
                <a:spcBef>
                  <a:spcPct val="20000"/>
                </a:spcBef>
                <a:spcAft>
                  <a:spcPct val="0"/>
                </a:spcAft>
                <a:buFont typeface="Arial" panose="020B0604020202020204" pitchFamily="34" charset="0"/>
                <a:buChar char="»"/>
                <a:defRPr sz="1200">
                  <a:solidFill>
                    <a:srgbClr val="595959"/>
                  </a:solidFill>
                  <a:latin typeface="Arial" panose="020B0604020202020204" pitchFamily="34" charset="0"/>
                  <a:cs typeface="Arial" panose="020B0604020202020204" pitchFamily="34" charset="0"/>
                </a:defRPr>
              </a:lvl7pPr>
              <a:lvl8pPr marL="3429000" indent="-228600" defTabSz="457200" eaLnBrk="0" fontAlgn="base" hangingPunct="0">
                <a:spcBef>
                  <a:spcPct val="20000"/>
                </a:spcBef>
                <a:spcAft>
                  <a:spcPct val="0"/>
                </a:spcAft>
                <a:buFont typeface="Arial" panose="020B0604020202020204" pitchFamily="34" charset="0"/>
                <a:buChar char="»"/>
                <a:defRPr sz="1200">
                  <a:solidFill>
                    <a:srgbClr val="595959"/>
                  </a:solidFill>
                  <a:latin typeface="Arial" panose="020B0604020202020204" pitchFamily="34" charset="0"/>
                  <a:cs typeface="Arial" panose="020B0604020202020204" pitchFamily="34" charset="0"/>
                </a:defRPr>
              </a:lvl8pPr>
              <a:lvl9pPr marL="3886200" indent="-228600" defTabSz="457200" eaLnBrk="0" fontAlgn="base" hangingPunct="0">
                <a:spcBef>
                  <a:spcPct val="20000"/>
                </a:spcBef>
                <a:spcAft>
                  <a:spcPct val="0"/>
                </a:spcAft>
                <a:buFont typeface="Arial" panose="020B0604020202020204" pitchFamily="34" charset="0"/>
                <a:buChar char="»"/>
                <a:defRPr sz="1200">
                  <a:solidFill>
                    <a:srgbClr val="595959"/>
                  </a:solidFill>
                  <a:latin typeface="Arial" panose="020B0604020202020204" pitchFamily="34" charset="0"/>
                  <a:cs typeface="Arial" panose="020B0604020202020204" pitchFamily="34" charset="0"/>
                </a:defRPr>
              </a:lvl9pPr>
            </a:lstStyle>
            <a:p>
              <a:pPr algn="ctr">
                <a:spcBef>
                  <a:spcPct val="0"/>
                </a:spcBef>
                <a:spcAft>
                  <a:spcPts val="900"/>
                </a:spcAft>
                <a:buNone/>
              </a:pPr>
              <a:r>
                <a:rPr lang="en-US" altLang="en-US" sz="1600" b="1">
                  <a:solidFill>
                    <a:schemeClr val="accent2"/>
                  </a:solidFill>
                </a:rPr>
                <a:t>Class Loader</a:t>
              </a:r>
            </a:p>
          </p:txBody>
        </p:sp>
        <p:sp>
          <p:nvSpPr>
            <p:cNvPr id="33828" name="TextBox 31"/>
            <p:cNvSpPr txBox="1">
              <a:spLocks noChangeArrowheads="1"/>
            </p:cNvSpPr>
            <p:nvPr/>
          </p:nvSpPr>
          <p:spPr bwMode="auto">
            <a:xfrm>
              <a:off x="5435600" y="2019300"/>
              <a:ext cx="1663700" cy="584775"/>
            </a:xfrm>
            <a:prstGeom prst="rect">
              <a:avLst/>
            </a:prstGeom>
            <a:solidFill>
              <a:schemeClr val="bg1"/>
            </a:solidFill>
            <a:ln w="9525">
              <a:solidFill>
                <a:schemeClr val="tx1"/>
              </a:solidFill>
              <a:miter lim="800000"/>
              <a:headEnd/>
              <a:tailEnd/>
            </a:ln>
          </p:spPr>
          <p:txBody>
            <a:bodyPr>
              <a:spAutoFit/>
            </a:bodyPr>
            <a:lstStyle>
              <a:lvl1pPr>
                <a:spcBef>
                  <a:spcPct val="20000"/>
                </a:spcBef>
                <a:buFont typeface="Arial" panose="020B0604020202020204" pitchFamily="34" charset="0"/>
                <a:buChar char="•"/>
                <a:defRPr sz="2000">
                  <a:solidFill>
                    <a:srgbClr val="595959"/>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rgbClr val="595959"/>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1600">
                  <a:solidFill>
                    <a:srgbClr val="595959"/>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1400">
                  <a:solidFill>
                    <a:srgbClr val="595959"/>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1200">
                  <a:solidFill>
                    <a:srgbClr val="595959"/>
                  </a:solidFill>
                  <a:latin typeface="Arial" panose="020B0604020202020204" pitchFamily="34" charset="0"/>
                  <a:cs typeface="Arial" panose="020B0604020202020204" pitchFamily="34" charset="0"/>
                </a:defRPr>
              </a:lvl5pPr>
              <a:lvl6pPr marL="2514600" indent="-228600" defTabSz="457200" eaLnBrk="0" fontAlgn="base" hangingPunct="0">
                <a:spcBef>
                  <a:spcPct val="20000"/>
                </a:spcBef>
                <a:spcAft>
                  <a:spcPct val="0"/>
                </a:spcAft>
                <a:buFont typeface="Arial" panose="020B0604020202020204" pitchFamily="34" charset="0"/>
                <a:buChar char="»"/>
                <a:defRPr sz="1200">
                  <a:solidFill>
                    <a:srgbClr val="595959"/>
                  </a:solidFill>
                  <a:latin typeface="Arial" panose="020B0604020202020204" pitchFamily="34" charset="0"/>
                  <a:cs typeface="Arial" panose="020B0604020202020204" pitchFamily="34" charset="0"/>
                </a:defRPr>
              </a:lvl6pPr>
              <a:lvl7pPr marL="2971800" indent="-228600" defTabSz="457200" eaLnBrk="0" fontAlgn="base" hangingPunct="0">
                <a:spcBef>
                  <a:spcPct val="20000"/>
                </a:spcBef>
                <a:spcAft>
                  <a:spcPct val="0"/>
                </a:spcAft>
                <a:buFont typeface="Arial" panose="020B0604020202020204" pitchFamily="34" charset="0"/>
                <a:buChar char="»"/>
                <a:defRPr sz="1200">
                  <a:solidFill>
                    <a:srgbClr val="595959"/>
                  </a:solidFill>
                  <a:latin typeface="Arial" panose="020B0604020202020204" pitchFamily="34" charset="0"/>
                  <a:cs typeface="Arial" panose="020B0604020202020204" pitchFamily="34" charset="0"/>
                </a:defRPr>
              </a:lvl7pPr>
              <a:lvl8pPr marL="3429000" indent="-228600" defTabSz="457200" eaLnBrk="0" fontAlgn="base" hangingPunct="0">
                <a:spcBef>
                  <a:spcPct val="20000"/>
                </a:spcBef>
                <a:spcAft>
                  <a:spcPct val="0"/>
                </a:spcAft>
                <a:buFont typeface="Arial" panose="020B0604020202020204" pitchFamily="34" charset="0"/>
                <a:buChar char="»"/>
                <a:defRPr sz="1200">
                  <a:solidFill>
                    <a:srgbClr val="595959"/>
                  </a:solidFill>
                  <a:latin typeface="Arial" panose="020B0604020202020204" pitchFamily="34" charset="0"/>
                  <a:cs typeface="Arial" panose="020B0604020202020204" pitchFamily="34" charset="0"/>
                </a:defRPr>
              </a:lvl8pPr>
              <a:lvl9pPr marL="3886200" indent="-228600" defTabSz="457200" eaLnBrk="0" fontAlgn="base" hangingPunct="0">
                <a:spcBef>
                  <a:spcPct val="20000"/>
                </a:spcBef>
                <a:spcAft>
                  <a:spcPct val="0"/>
                </a:spcAft>
                <a:buFont typeface="Arial" panose="020B0604020202020204" pitchFamily="34" charset="0"/>
                <a:buChar char="»"/>
                <a:defRPr sz="1200">
                  <a:solidFill>
                    <a:srgbClr val="595959"/>
                  </a:solidFill>
                  <a:latin typeface="Arial" panose="020B0604020202020204" pitchFamily="34" charset="0"/>
                  <a:cs typeface="Arial" panose="020B0604020202020204" pitchFamily="34" charset="0"/>
                </a:defRPr>
              </a:lvl9pPr>
            </a:lstStyle>
            <a:p>
              <a:pPr algn="ctr">
                <a:spcBef>
                  <a:spcPct val="0"/>
                </a:spcBef>
                <a:spcAft>
                  <a:spcPts val="900"/>
                </a:spcAft>
                <a:buNone/>
              </a:pPr>
              <a:r>
                <a:rPr lang="en-US" altLang="en-US" sz="1600" b="1">
                  <a:solidFill>
                    <a:schemeClr val="accent2"/>
                  </a:solidFill>
                </a:rPr>
                <a:t>Bytecode  Verifier</a:t>
              </a:r>
            </a:p>
          </p:txBody>
        </p:sp>
        <p:sp>
          <p:nvSpPr>
            <p:cNvPr id="33829" name="Freeform 22"/>
            <p:cNvSpPr>
              <a:spLocks/>
            </p:cNvSpPr>
            <p:nvPr/>
          </p:nvSpPr>
          <p:spPr bwMode="auto">
            <a:xfrm rot="16200000" flipV="1">
              <a:off x="6050038" y="1780315"/>
              <a:ext cx="326456" cy="124658"/>
            </a:xfrm>
            <a:custGeom>
              <a:avLst/>
              <a:gdLst>
                <a:gd name="T0" fmla="*/ 0 w 188"/>
                <a:gd name="T1" fmla="*/ 0 h 1"/>
                <a:gd name="T2" fmla="*/ 2147483646 w 188"/>
                <a:gd name="T3" fmla="*/ 0 h 1"/>
                <a:gd name="T4" fmla="*/ 0 60000 65536"/>
                <a:gd name="T5" fmla="*/ 0 60000 65536"/>
                <a:gd name="T6" fmla="*/ 0 w 188"/>
                <a:gd name="T7" fmla="*/ 0 h 1"/>
                <a:gd name="T8" fmla="*/ 188 w 188"/>
                <a:gd name="T9" fmla="*/ 1 h 1"/>
              </a:gdLst>
              <a:ahLst/>
              <a:cxnLst>
                <a:cxn ang="T4">
                  <a:pos x="T0" y="T1"/>
                </a:cxn>
                <a:cxn ang="T5">
                  <a:pos x="T2" y="T3"/>
                </a:cxn>
              </a:cxnLst>
              <a:rect l="T6" t="T7" r="T8" b="T9"/>
              <a:pathLst>
                <a:path w="188" h="1">
                  <a:moveTo>
                    <a:pt x="0" y="0"/>
                  </a:moveTo>
                  <a:lnTo>
                    <a:pt x="187" y="0"/>
                  </a:lnTo>
                </a:path>
              </a:pathLst>
            </a:custGeom>
            <a:noFill/>
            <a:ln w="12700" cap="rnd">
              <a:solidFill>
                <a:schemeClr val="tx1"/>
              </a:solidFill>
              <a:round/>
              <a:headEnd type="triangle" w="med" len="me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40" name="Title 1">
            <a:extLst>
              <a:ext uri="{FF2B5EF4-FFF2-40B4-BE49-F238E27FC236}">
                <a16:creationId xmlns:a16="http://schemas.microsoft.com/office/drawing/2014/main" id="{7374E192-BC77-43DF-8E2E-BB5A1D332096}"/>
              </a:ext>
            </a:extLst>
          </p:cNvPr>
          <p:cNvSpPr txBox="1">
            <a:spLocks/>
          </p:cNvSpPr>
          <p:nvPr/>
        </p:nvSpPr>
        <p:spPr>
          <a:xfrm>
            <a:off x="379199" y="305023"/>
            <a:ext cx="10477986" cy="6123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b="1" kern="1200" cap="all" baseline="0">
                <a:solidFill>
                  <a:schemeClr val="bg2"/>
                </a:solidFill>
                <a:latin typeface="Calibri" charset="0"/>
                <a:ea typeface="Calibri" charset="0"/>
                <a:cs typeface="Calibri" charset="0"/>
              </a:defRPr>
            </a:lvl1pPr>
          </a:lstStyle>
          <a:p>
            <a:r>
              <a:rPr lang="en-IN" dirty="0"/>
              <a:t>JAVA ARCHITECTURE</a:t>
            </a:r>
          </a:p>
        </p:txBody>
      </p:sp>
    </p:spTree>
    <p:extLst>
      <p:ext uri="{BB962C8B-B14F-4D97-AF65-F5344CB8AC3E}">
        <p14:creationId xmlns:p14="http://schemas.microsoft.com/office/powerpoint/2010/main" val="15109114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998EC6-5927-4D4F-8E49-6B34544CB5EA}"/>
              </a:ext>
            </a:extLst>
          </p:cNvPr>
          <p:cNvSpPr>
            <a:spLocks noGrp="1"/>
          </p:cNvSpPr>
          <p:nvPr>
            <p:ph type="title"/>
          </p:nvPr>
        </p:nvSpPr>
        <p:spPr/>
        <p:txBody>
          <a:bodyPr>
            <a:normAutofit/>
          </a:bodyPr>
          <a:lstStyle/>
          <a:p>
            <a:r>
              <a:rPr lang="en-IN" dirty="0"/>
              <a:t>JRE &amp; JDK</a:t>
            </a:r>
          </a:p>
        </p:txBody>
      </p:sp>
      <p:sp>
        <p:nvSpPr>
          <p:cNvPr id="3" name="Content Placeholder 2">
            <a:extLst>
              <a:ext uri="{FF2B5EF4-FFF2-40B4-BE49-F238E27FC236}">
                <a16:creationId xmlns:a16="http://schemas.microsoft.com/office/drawing/2014/main" id="{10E2CFB6-45E0-4BA7-B997-4D39C62C067F}"/>
              </a:ext>
            </a:extLst>
          </p:cNvPr>
          <p:cNvSpPr>
            <a:spLocks noGrp="1"/>
          </p:cNvSpPr>
          <p:nvPr>
            <p:ph idx="1"/>
          </p:nvPr>
        </p:nvSpPr>
        <p:spPr/>
        <p:txBody>
          <a:bodyPr>
            <a:normAutofit/>
          </a:bodyPr>
          <a:lstStyle/>
          <a:p>
            <a:pPr algn="just"/>
            <a:r>
              <a:rPr lang="en-US" sz="2400" b="1" dirty="0">
                <a:effectLst/>
              </a:rPr>
              <a:t>JRE</a:t>
            </a:r>
            <a:r>
              <a:rPr lang="en-US" sz="2400" dirty="0">
                <a:effectLst/>
              </a:rPr>
              <a:t> is an acronym for Java Runtime Environment. It is used to provide runtime environment. It is the implementation of JVM. It contains set of libraries and other files that JVM uses at runtime. </a:t>
            </a:r>
          </a:p>
          <a:p>
            <a:pPr algn="just"/>
            <a:r>
              <a:rPr lang="en-US" sz="2400" dirty="0">
                <a:effectLst/>
              </a:rPr>
              <a:t>Implementation of JVMs are also actively released by other companies besides Sun Micro Systems which is acquired by Oracle.</a:t>
            </a:r>
          </a:p>
          <a:p>
            <a:pPr algn="just"/>
            <a:r>
              <a:rPr lang="en-US" sz="2400" b="1" dirty="0">
                <a:effectLst/>
              </a:rPr>
              <a:t>JDK</a:t>
            </a:r>
            <a:r>
              <a:rPr lang="en-US" sz="2400" dirty="0">
                <a:effectLst/>
              </a:rPr>
              <a:t> is an acronym for Java Development Kit. It contains JRE </a:t>
            </a:r>
            <a:r>
              <a:rPr lang="en-US" sz="2400" dirty="0"/>
              <a:t>and</a:t>
            </a:r>
            <a:r>
              <a:rPr lang="en-US" sz="2400" dirty="0">
                <a:effectLst/>
              </a:rPr>
              <a:t> development tools.</a:t>
            </a:r>
            <a:endParaRPr lang="en-IN" sz="2400" dirty="0"/>
          </a:p>
        </p:txBody>
      </p:sp>
    </p:spTree>
    <p:extLst>
      <p:ext uri="{BB962C8B-B14F-4D97-AF65-F5344CB8AC3E}">
        <p14:creationId xmlns:p14="http://schemas.microsoft.com/office/powerpoint/2010/main" val="428228610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HCL_RBtC">
      <a:dk1>
        <a:srgbClr val="000000"/>
      </a:dk1>
      <a:lt1>
        <a:srgbClr val="FFFFFF"/>
      </a:lt1>
      <a:dk2>
        <a:srgbClr val="F17E00"/>
      </a:dk2>
      <a:lt2>
        <a:srgbClr val="0066B3"/>
      </a:lt2>
      <a:accent1>
        <a:srgbClr val="288CB4"/>
      </a:accent1>
      <a:accent2>
        <a:srgbClr val="F05A3C"/>
      </a:accent2>
      <a:accent3>
        <a:srgbClr val="28AAA0"/>
      </a:accent3>
      <a:accent4>
        <a:srgbClr val="FA9623"/>
      </a:accent4>
      <a:accent5>
        <a:srgbClr val="4BB4CD"/>
      </a:accent5>
      <a:accent6>
        <a:srgbClr val="7F3F98"/>
      </a:accent6>
      <a:hlink>
        <a:srgbClr val="0066FF"/>
      </a:hlink>
      <a:folHlink>
        <a:srgbClr val="FAB900"/>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w="19050">
          <a:solidFill>
            <a:srgbClr val="404040"/>
          </a:solidFill>
          <a:prstDash val="sysDot"/>
        </a:ln>
      </a:spPr>
      <a:bodyPr/>
      <a:lstStyle/>
      <a:style>
        <a:lnRef idx="2">
          <a:schemeClr val="accent1">
            <a:shade val="50000"/>
          </a:schemeClr>
        </a:lnRef>
        <a:fillRef idx="1">
          <a:schemeClr val="accent1"/>
        </a:fillRef>
        <a:effectRef idx="0">
          <a:schemeClr val="accent1"/>
        </a:effectRef>
        <a:fontRef idx="minor">
          <a:schemeClr val="lt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HCL Template">
  <a:themeElements>
    <a:clrScheme name="HCL_RBTC">
      <a:dk1>
        <a:srgbClr val="000000"/>
      </a:dk1>
      <a:lt1>
        <a:srgbClr val="FFFFFF"/>
      </a:lt1>
      <a:dk2>
        <a:srgbClr val="000000"/>
      </a:dk2>
      <a:lt2>
        <a:srgbClr val="FFFFFF"/>
      </a:lt2>
      <a:accent1>
        <a:srgbClr val="0066B3"/>
      </a:accent1>
      <a:accent2>
        <a:srgbClr val="F58220"/>
      </a:accent2>
      <a:accent3>
        <a:srgbClr val="4D4D4D"/>
      </a:accent3>
      <a:accent4>
        <a:srgbClr val="4BB4CD"/>
      </a:accent4>
      <a:accent5>
        <a:srgbClr val="919B3C"/>
      </a:accent5>
      <a:accent6>
        <a:srgbClr val="78B97D"/>
      </a:accent6>
      <a:hlink>
        <a:srgbClr val="000000"/>
      </a:hlink>
      <a:folHlink>
        <a:srgbClr val="0066B3"/>
      </a:folHlink>
    </a:clrScheme>
    <a:fontScheme name="HCL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3175" cap="flat" cmpd="sng" algn="ctr">
          <a:solidFill>
            <a:srgbClr val="850909"/>
          </a:solidFill>
          <a:prstDash val="solid"/>
          <a:miter lim="800000"/>
          <a:headEnd type="none" w="sm" len="sm"/>
          <a:tailEnd type="triangl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36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3175" cap="flat" cmpd="sng" algn="ctr">
          <a:solidFill>
            <a:srgbClr val="850909"/>
          </a:solidFill>
          <a:prstDash val="solid"/>
          <a:miter lim="800000"/>
          <a:headEnd type="none" w="sm" len="sm"/>
          <a:tailEnd type="triangl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3600" b="0" i="0" u="none" strike="noStrike" cap="none" normalizeH="0" baseline="0" smtClean="0">
            <a:ln>
              <a:noFill/>
            </a:ln>
            <a:solidFill>
              <a:schemeClr val="tx1"/>
            </a:solidFill>
            <a:effectLst/>
            <a:latin typeface="Arial" charset="0"/>
          </a:defRPr>
        </a:defPPr>
      </a:lstStyle>
    </a:lnDef>
  </a:objectDefaults>
  <a:extraClrSchemeLst>
    <a:extraClrScheme>
      <a:clrScheme name="HCL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HCL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HCL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HCL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HCL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HCL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HCL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HCL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HCL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HCL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HCL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HCL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E19FB52A3E08B4FA429A075621DBC64" ma:contentTypeVersion="12" ma:contentTypeDescription="Create a new document." ma:contentTypeScope="" ma:versionID="e0a6805e5b8c569ef94dace1646a26e0">
  <xsd:schema xmlns:xsd="http://www.w3.org/2001/XMLSchema" xmlns:xs="http://www.w3.org/2001/XMLSchema" xmlns:p="http://schemas.microsoft.com/office/2006/metadata/properties" xmlns:ns2="c3b8ee88-930b-45c7-a757-1a9ff20baf66" xmlns:ns3="d3f9b73f-cbda-4b62-9516-c1ce5c27c813" targetNamespace="http://schemas.microsoft.com/office/2006/metadata/properties" ma:root="true" ma:fieldsID="b0702d9646f8ea5387762ea0be845092" ns2:_="" ns3:_="">
    <xsd:import namespace="c3b8ee88-930b-45c7-a757-1a9ff20baf66"/>
    <xsd:import namespace="d3f9b73f-cbda-4b62-9516-c1ce5c27c813"/>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3:SharedWithUsers" minOccurs="0"/>
                <xsd:element ref="ns3:SharedWithDetails" minOccurs="0"/>
                <xsd:element ref="ns2:MediaServiceAutoKeyPoints" minOccurs="0"/>
                <xsd:element ref="ns2:MediaServiceKeyPoints" minOccurs="0"/>
                <xsd:element ref="ns2:MediaServiceAutoTag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3b8ee88-930b-45c7-a757-1a9ff20baf6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LengthInSeconds" ma:index="11" nillable="true" ma:displayName="Length (seconds)" ma:internalName="MediaLengthInSeconds" ma:readOnly="true">
      <xsd:simpleType>
        <xsd:restriction base="dms:Unknown"/>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ServiceAutoTags" ma:index="16" nillable="true" ma:displayName="Tags" ma:internalName="MediaServiceAutoTags"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3f9b73f-cbda-4b62-9516-c1ce5c27c813"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809549A-A782-4387-8B0F-CBE51E7728D4}">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ED4AE949-9000-40A0-A38C-C43335ED780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3b8ee88-930b-45c7-a757-1a9ff20baf66"/>
    <ds:schemaRef ds:uri="d3f9b73f-cbda-4b62-9516-c1ce5c27c81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34E95082-60A4-4F91-952E-660A3D846F2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1972</TotalTime>
  <Words>3301</Words>
  <Application>Microsoft Office PowerPoint</Application>
  <PresentationFormat>Widescreen</PresentationFormat>
  <Paragraphs>599</Paragraphs>
  <Slides>62</Slides>
  <Notes>18</Notes>
  <HiddenSlides>0</HiddenSlides>
  <MMClips>0</MMClips>
  <ScaleCrop>false</ScaleCrop>
  <HeadingPairs>
    <vt:vector size="6" baseType="variant">
      <vt:variant>
        <vt:lpstr>Fonts Used</vt:lpstr>
      </vt:variant>
      <vt:variant>
        <vt:i4>15</vt:i4>
      </vt:variant>
      <vt:variant>
        <vt:lpstr>Theme</vt:lpstr>
      </vt:variant>
      <vt:variant>
        <vt:i4>3</vt:i4>
      </vt:variant>
      <vt:variant>
        <vt:lpstr>Slide Titles</vt:lpstr>
      </vt:variant>
      <vt:variant>
        <vt:i4>62</vt:i4>
      </vt:variant>
    </vt:vector>
  </HeadingPairs>
  <TitlesOfParts>
    <vt:vector size="80" baseType="lpstr">
      <vt:lpstr>Arial</vt:lpstr>
      <vt:lpstr>Calibri</vt:lpstr>
      <vt:lpstr>Calibri Light</vt:lpstr>
      <vt:lpstr>Cambria</vt:lpstr>
      <vt:lpstr>Century Gothic</vt:lpstr>
      <vt:lpstr>Courier New</vt:lpstr>
      <vt:lpstr>HelveticaNeueLT Std Thin</vt:lpstr>
      <vt:lpstr>Libre Franklin</vt:lpstr>
      <vt:lpstr>Novecento Book</vt:lpstr>
      <vt:lpstr>Symbol</vt:lpstr>
      <vt:lpstr>Times New Roman</vt:lpstr>
      <vt:lpstr>Verdana</vt:lpstr>
      <vt:lpstr>Webdings</vt:lpstr>
      <vt:lpstr>Wingdings</vt:lpstr>
      <vt:lpstr>Wingdings 2</vt:lpstr>
      <vt:lpstr>Office Theme</vt:lpstr>
      <vt:lpstr>Office Theme</vt:lpstr>
      <vt:lpstr>2_HCL Template</vt:lpstr>
      <vt:lpstr>PowerPoint Presentation</vt:lpstr>
      <vt:lpstr>Agenda</vt:lpstr>
      <vt:lpstr>Prerequisites</vt:lpstr>
      <vt:lpstr>What is Java? </vt:lpstr>
      <vt:lpstr>Types of Java Applications</vt:lpstr>
      <vt:lpstr>Features of Java</vt:lpstr>
      <vt:lpstr>JVM</vt:lpstr>
      <vt:lpstr> </vt:lpstr>
      <vt:lpstr>JRE &amp; JDK</vt:lpstr>
      <vt:lpstr>How to set path in Java?</vt:lpstr>
      <vt:lpstr>How to set Temporary Path of JDK in Windows</vt:lpstr>
      <vt:lpstr>How to set Permanent Path of JDK in Windows</vt:lpstr>
      <vt:lpstr>How to set Permanent Path of JDK in Windows - contd.….</vt:lpstr>
      <vt:lpstr>How to set Permanent Path of JDK in Windows - contd.….</vt:lpstr>
      <vt:lpstr>How to set Permanent Path of JDK in Windows - contd.….</vt:lpstr>
      <vt:lpstr> Popular Java Editors </vt:lpstr>
      <vt:lpstr>Example</vt:lpstr>
      <vt:lpstr>Definition </vt:lpstr>
      <vt:lpstr>LANGUAGE BASICS</vt:lpstr>
      <vt:lpstr>JAVA KEYWORDS</vt:lpstr>
      <vt:lpstr>PRIMITIVE DATA TYPES</vt:lpstr>
      <vt:lpstr>TYPES OF VARIABLES</vt:lpstr>
      <vt:lpstr>QUIZ</vt:lpstr>
      <vt:lpstr>operators</vt:lpstr>
      <vt:lpstr>Arithmetic Operators</vt:lpstr>
      <vt:lpstr>Arithmetic Operators - Example</vt:lpstr>
      <vt:lpstr>UNARY OPERATORS</vt:lpstr>
      <vt:lpstr>UNARY OPERATORS - EXAMPLE</vt:lpstr>
      <vt:lpstr>RELATIONAL OPERATORS</vt:lpstr>
      <vt:lpstr>RELATIONAL OPERATORS - eXAMPLE</vt:lpstr>
      <vt:lpstr>LOGICAL OPERATORS</vt:lpstr>
      <vt:lpstr>LOGICAL OPERATORS - eXAMPLE</vt:lpstr>
      <vt:lpstr>SIMPLE ASSIGNMENT OPERATOR</vt:lpstr>
      <vt:lpstr>QUIZ</vt:lpstr>
      <vt:lpstr>Control Statements</vt:lpstr>
      <vt:lpstr>Decision Making</vt:lpstr>
      <vt:lpstr> Java – Loop Control </vt:lpstr>
      <vt:lpstr> Java Switch Statement </vt:lpstr>
      <vt:lpstr> Java If-else Statement </vt:lpstr>
      <vt:lpstr>While Loop</vt:lpstr>
      <vt:lpstr>Do-While</vt:lpstr>
      <vt:lpstr>Quiz</vt:lpstr>
      <vt:lpstr>Quiz</vt:lpstr>
      <vt:lpstr>break</vt:lpstr>
      <vt:lpstr>Continue</vt:lpstr>
      <vt:lpstr>Quiz</vt:lpstr>
      <vt:lpstr>QUIZ</vt:lpstr>
      <vt:lpstr>Eclipse - ide</vt:lpstr>
      <vt:lpstr>The Workbench</vt:lpstr>
      <vt:lpstr>Eclipse Keyboard Shortcuts for Java Programmer</vt:lpstr>
      <vt:lpstr>Eclipse Keyboard Shortcuts for Java Programmer</vt:lpstr>
      <vt:lpstr>Getting Started With Eclipse</vt:lpstr>
      <vt:lpstr>PASS COMMAND-LINE ARGUMENTS IN ECLIPSE IDE</vt:lpstr>
      <vt:lpstr>PASS COMMAND-LINE ARGUMENTS IN ECLIPSE IDE</vt:lpstr>
      <vt:lpstr>PASS COMMAND-LINE ARGUMENTS IN ECLIPSE IDE </vt:lpstr>
      <vt:lpstr>Debugging</vt:lpstr>
      <vt:lpstr>Breakpoints</vt:lpstr>
      <vt:lpstr>Debug Perspective</vt:lpstr>
      <vt:lpstr>Stepping commands</vt:lpstr>
      <vt:lpstr>Debug - Windows</vt:lpstr>
      <vt:lpstr>References &amp; Further Studies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Java</dc:title>
  <dc:creator>G Revathi</dc:creator>
  <cp:lastModifiedBy>Michelle Zou</cp:lastModifiedBy>
  <cp:revision>434</cp:revision>
  <dcterms:created xsi:type="dcterms:W3CDTF">2017-11-10T06:45:40Z</dcterms:created>
  <dcterms:modified xsi:type="dcterms:W3CDTF">2021-07-10T20:45:18Z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itusGUID">
    <vt:lpwstr>1749d1a6-9420-44a5-887f-86bc6a88f637</vt:lpwstr>
  </property>
  <property fmtid="{D5CDD505-2E9C-101B-9397-08002B2CF9AE}" pid="3" name="HCLClassification">
    <vt:lpwstr>HCL_Cla5s_Publ1c</vt:lpwstr>
  </property>
  <property fmtid="{D5CDD505-2E9C-101B-9397-08002B2CF9AE}" pid="4" name="HCL_Cla5s_D6">
    <vt:lpwstr>False</vt:lpwstr>
  </property>
  <property fmtid="{D5CDD505-2E9C-101B-9397-08002B2CF9AE}" pid="5" name="HCLClassD6">
    <vt:lpwstr>False</vt:lpwstr>
  </property>
  <property fmtid="{D5CDD505-2E9C-101B-9397-08002B2CF9AE}" pid="6" name="ContentTypeId">
    <vt:lpwstr>0x0101007E19FB52A3E08B4FA429A075621DBC64</vt:lpwstr>
  </property>
</Properties>
</file>